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0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948" r:id="rId2"/>
    <p:sldMasterId id="2147483942" r:id="rId3"/>
    <p:sldMasterId id="2147483926" r:id="rId4"/>
    <p:sldMasterId id="2147483662" r:id="rId5"/>
    <p:sldMasterId id="2147483668" r:id="rId6"/>
    <p:sldMasterId id="2147483686" r:id="rId7"/>
    <p:sldMasterId id="2147483958" r:id="rId8"/>
    <p:sldMasterId id="2147483962" r:id="rId9"/>
    <p:sldMasterId id="2147483967" r:id="rId10"/>
    <p:sldMasterId id="2147483972" r:id="rId11"/>
  </p:sldMasterIdLst>
  <p:notesMasterIdLst>
    <p:notesMasterId r:id="rId23"/>
  </p:notesMasterIdLst>
  <p:sldIdLst>
    <p:sldId id="2146847355" r:id="rId12"/>
    <p:sldId id="2146847365" r:id="rId13"/>
    <p:sldId id="2146847367" r:id="rId14"/>
    <p:sldId id="2146847366" r:id="rId15"/>
    <p:sldId id="2146847347" r:id="rId16"/>
    <p:sldId id="2146847302" r:id="rId17"/>
    <p:sldId id="2146847368" r:id="rId18"/>
    <p:sldId id="2146847369" r:id="rId19"/>
    <p:sldId id="2146847364" r:id="rId20"/>
    <p:sldId id="2146847370" r:id="rId21"/>
    <p:sldId id="2146847363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858A48-EF8F-0EDB-60CC-ED9464E40FC6}" name="Patrice Patenaude" initials="" userId="S::patrice.patenaude@nventive.com::70fc5d28-b0ef-4866-8367-29de74fa56bf" providerId="AD"/>
  <p188:author id="{1D2BA553-8CE0-4430-CBFF-2ACDDA6F1818}" name="Catherine Sauzède" initials="CS" userId="S::catherine.sauzede@nventive.com::be592212-8d43-430c-84eb-441af3890883" providerId="AD"/>
  <p188:author id="{D7389B95-61BF-30C6-BCE2-0F4D705ADB2E}" name="Mathieu Fillion" initials="MF" userId="S::mathieu.fillion@nventive.com::a224da7c-e811-445f-b7c9-16f169fe5842" providerId="AD"/>
  <p188:author id="{2DDBB1B2-61EB-4DB1-0182-6F78D1B032F6}" name="David Hamel" initials="DH" userId="S::david.hamel@nventive.com::e0fcd706-e065-4385-ae44-e5d1126b6c00" providerId="AD"/>
  <p188:author id="{8881CFD2-4206-A20C-885A-7E12A21626ED}" name="Andrée Anne Marion" initials="AM" userId="S::anne.marion@nventive.com::e6709d2b-b023-4787-8b6d-cdbb51f1572b" providerId="AD"/>
  <p188:author id="{AC7CF6D4-98B9-9470-B113-52CB945F9B28}" name="Camille Parent" initials="CP" userId="S::camille.parent@nventive.com::e2949d3a-f160-4d83-a3cf-cbdcdf737123" providerId="AD"/>
  <p188:author id="{FBC1EAD9-0A6F-E365-0CBC-70626FA2EBA4}" name="Axelle Perrot" initials="AP" userId="S::axelle.perrot@nventive.com::a2b88982-3e42-43b8-8b52-b1e680597f24" providerId="AD"/>
  <p188:author id="{7CFF81EE-24FB-2766-217B-6073875D48E6}" name="Stéphanie Mercier" initials="SM" userId="S::stephanie.mercier@nventive.com::d919077e-eb8f-4b41-8597-bf93b2957a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CCFF"/>
    <a:srgbClr val="001E5F"/>
    <a:srgbClr val="033B97"/>
    <a:srgbClr val="0D5ACD"/>
    <a:srgbClr val="F9413A"/>
    <a:srgbClr val="007AFF"/>
    <a:srgbClr val="FBE201"/>
    <a:srgbClr val="FA4239"/>
    <a:srgbClr val="27265A"/>
    <a:srgbClr val="0D5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D7489-6752-F370-2674-82D3A517F78D}" v="10" dt="2025-05-21T20:33:01.980"/>
    <p1510:client id="{3C4819BC-88AB-4F4E-B09F-024EE2D09702}" v="105" dt="2025-05-22T19:16:05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9"/>
  </p:normalViewPr>
  <p:slideViewPr>
    <p:cSldViewPr snapToGrid="0">
      <p:cViewPr varScale="1">
        <p:scale>
          <a:sx n="144" d="100"/>
          <a:sy n="144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A25B7-433E-1B41-A7FA-D6208576CAD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0B0CA-F1F3-444A-AB34-B1246EB44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52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47CDE-9F03-EB5B-03D1-4BDB6B196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B7F4B-5FF8-638A-C05A-E57B99E9D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18E7C-11EA-08F6-DAA2-C8DE67658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  <a:p>
            <a:r>
              <a:rPr lang="en-CA"/>
              <a:t>Good morning! </a:t>
            </a:r>
          </a:p>
          <a:p>
            <a:endParaRPr lang="en-CA"/>
          </a:p>
          <a:p>
            <a:r>
              <a:rPr lang="en-CA"/>
              <a:t>Have you all had your coffee this morning? Ready for </a:t>
            </a:r>
            <a:r>
              <a:rPr lang="en-CA" err="1"/>
              <a:t>ConFoo</a:t>
            </a:r>
            <a:r>
              <a:rPr lang="en-CA"/>
              <a:t> day3?</a:t>
            </a:r>
          </a:p>
          <a:p>
            <a:endParaRPr lang="en-CA"/>
          </a:p>
          <a:p>
            <a:r>
              <a:rPr lang="en-CA"/>
              <a:t>Today we'll go over a series of quick wins you can easily add to any mobile app to make a big impact on the quality of your app. (and some even apply to web apps)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7E07F-CEC4-7960-6003-7DE073FB8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77B635-AE86-C14E-9B8C-768D5EADE37B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01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0B0CA-F1F3-444A-AB34-B1246EB444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0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="0" i="0">
              <a:solidFill>
                <a:srgbClr val="181C21"/>
              </a:solidFill>
              <a:effectLst/>
              <a:latin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7B635-AE86-C14E-9B8C-768D5EADE3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67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6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FAA6D-542C-19A2-7244-1BB18F2C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601E5-E584-99E4-DE28-3F4ECD7C8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98634-255B-E270-83B1-FC1A866FD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0B0CA-F1F3-444A-AB34-B1246EB444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0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1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Quote - Full Screen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124600" y="3163067"/>
            <a:ext cx="6432800" cy="22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4867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4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0630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743303-967B-5FBA-7E77-A0A870747A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55" y="1114425"/>
            <a:ext cx="11466020" cy="50546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pPr lvl="0"/>
            <a:r>
              <a:rPr lang="fr-CA"/>
              <a:t>Business-</a:t>
            </a:r>
            <a:r>
              <a:rPr lang="fr-CA" err="1"/>
              <a:t>Focused</a:t>
            </a:r>
            <a:r>
              <a:rPr lang="fr-CA"/>
              <a:t>.</a:t>
            </a:r>
          </a:p>
          <a:p>
            <a:pPr lvl="0"/>
            <a:r>
              <a:rPr lang="fr-CA" err="1"/>
              <a:t>Experience</a:t>
            </a:r>
            <a:r>
              <a:rPr lang="fr-CA"/>
              <a:t>-Driven.</a:t>
            </a:r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34AAB7C-6753-80EE-0DB9-E3C4FFE18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457609">
            <a:off x="8585732" y="4247167"/>
            <a:ext cx="3435473" cy="27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5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FAULT">
    <p:bg>
      <p:bgPr>
        <a:solidFill>
          <a:srgbClr val="00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5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7957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1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B2420AD-3DED-C4B6-AA92-A1BEC61CA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24A02B1-BA42-B88D-AF46-CD92EF88A3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1403286" y="180392"/>
            <a:ext cx="4287545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2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A7C69993-6AA1-5F44-86B3-80CE424B1E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2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B04C729-5F14-D464-A099-73C524767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07711" y="2905675"/>
            <a:ext cx="4076959" cy="4516017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3026240-504A-FD33-0D1F-3B9D2FBD59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1572250" y="31305"/>
            <a:ext cx="4287545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2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9">
            <a:extLst>
              <a:ext uri="{FF2B5EF4-FFF2-40B4-BE49-F238E27FC236}">
                <a16:creationId xmlns:a16="http://schemas.microsoft.com/office/drawing/2014/main" id="{804156B1-B443-C745-8D19-471309FBE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3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D0CD3EC-9DF4-4329-5DF8-F82F146E72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221618" y="3700805"/>
            <a:ext cx="4076959" cy="4516017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BD128C3-735C-8AE8-4CA2-627D5591C5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143773" y="-694252"/>
            <a:ext cx="4287545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9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60A01785-83C3-F640-98AF-266D20D1BC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4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BE26CD-AB4D-F48E-3686-FC0FA34F8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76992" y="3930382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0CD1A82F-EC47-5063-CE03-63B2E41152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576104" y="-1101757"/>
            <a:ext cx="4287545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38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981E269-F7E1-7741-84E5-2C0F4C401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009D4-BE72-924B-8D1A-97313E1826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23BF97A3-B686-A64E-ABFC-82707902E8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200">
                <a:solidFill>
                  <a:srgbClr val="001E5F"/>
                </a:solidFill>
                <a:latin typeface="Guillon" pitchFamily="2" charset="77"/>
              </a:defRPr>
            </a:lvl2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marL="685800" marR="0" lvl="1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Pt2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096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360DC8A-8F48-9843-AE57-C817CA854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9E0F0-D864-9645-AF25-97C78EFB25E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C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pour une image  18">
            <a:extLst>
              <a:ext uri="{FF2B5EF4-FFF2-40B4-BE49-F238E27FC236}">
                <a16:creationId xmlns:a16="http://schemas.microsoft.com/office/drawing/2014/main" id="{1F41808C-9FB1-8E48-B7D6-E6F3FEDBA5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08775" y="865188"/>
            <a:ext cx="4891088" cy="53863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Insérer une image transparente</a:t>
            </a: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DF4DC788-359E-B147-ABEE-0DDD365955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814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A360DC8A-8F48-9843-AE57-C817CA854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9E0F0-D864-9645-AF25-97C78EFB25E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C59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pour une image  18">
            <a:extLst>
              <a:ext uri="{FF2B5EF4-FFF2-40B4-BE49-F238E27FC236}">
                <a16:creationId xmlns:a16="http://schemas.microsoft.com/office/drawing/2014/main" id="{1F41808C-9FB1-8E48-B7D6-E6F3FEDBA55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08775" y="865188"/>
            <a:ext cx="4891088" cy="53863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Insérer une image transparente</a:t>
            </a: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DF4DC788-359E-B147-ABEE-0DDD365955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58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A3EE46D-C48E-664B-A96B-492CD3BB5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6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8121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E9E0F0-D864-9645-AF25-97C78EFB25E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C59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DF4DC788-359E-B147-ABEE-0DDD365955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2078830"/>
            <a:ext cx="4540251" cy="3864769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None/>
              <a:tabLst/>
              <a:defRPr sz="3800" b="0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</p:txBody>
      </p:sp>
      <p:sp>
        <p:nvSpPr>
          <p:cNvPr id="2" name="Google Shape;230;p32">
            <a:extLst>
              <a:ext uri="{FF2B5EF4-FFF2-40B4-BE49-F238E27FC236}">
                <a16:creationId xmlns:a16="http://schemas.microsoft.com/office/drawing/2014/main" id="{AEDCF56F-598A-1246-41C0-F0C7D3283ADC}"/>
              </a:ext>
            </a:extLst>
          </p:cNvPr>
          <p:cNvSpPr/>
          <p:nvPr userDrawn="1"/>
        </p:nvSpPr>
        <p:spPr>
          <a:xfrm>
            <a:off x="1212849" y="1250950"/>
            <a:ext cx="2311748" cy="532089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Dialog Quiz 1</a:t>
            </a:r>
            <a:endParaRPr sz="2400">
              <a:solidFill>
                <a:schemeClr val="bg1"/>
              </a:solidFill>
              <a:latin typeface="Guillon" pitchFamily="2" charset="77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209591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E9E0F0-D864-9645-AF25-97C78EFB25E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C59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DF4DC788-359E-B147-ABEE-0DDD365955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2078830"/>
            <a:ext cx="4540251" cy="3864769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None/>
              <a:tabLst/>
              <a:defRPr sz="3800" b="0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</p:txBody>
      </p:sp>
      <p:sp>
        <p:nvSpPr>
          <p:cNvPr id="2" name="Google Shape;230;p32">
            <a:extLst>
              <a:ext uri="{FF2B5EF4-FFF2-40B4-BE49-F238E27FC236}">
                <a16:creationId xmlns:a16="http://schemas.microsoft.com/office/drawing/2014/main" id="{AEDCF56F-598A-1246-41C0-F0C7D3283ADC}"/>
              </a:ext>
            </a:extLst>
          </p:cNvPr>
          <p:cNvSpPr/>
          <p:nvPr userDrawn="1"/>
        </p:nvSpPr>
        <p:spPr>
          <a:xfrm>
            <a:off x="1212849" y="1250950"/>
            <a:ext cx="2311748" cy="532089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Dialog Quiz 2</a:t>
            </a:r>
            <a:endParaRPr sz="2400">
              <a:solidFill>
                <a:schemeClr val="bg1"/>
              </a:solidFill>
              <a:latin typeface="Guillon" pitchFamily="2" charset="77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69843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E9E0F0-D864-9645-AF25-97C78EFB25E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C59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DF4DC788-359E-B147-ABEE-0DDD365955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2078830"/>
            <a:ext cx="4540251" cy="3864769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None/>
              <a:tabLst/>
              <a:defRPr sz="3800" b="0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</p:txBody>
      </p:sp>
      <p:sp>
        <p:nvSpPr>
          <p:cNvPr id="2" name="Google Shape;230;p32">
            <a:extLst>
              <a:ext uri="{FF2B5EF4-FFF2-40B4-BE49-F238E27FC236}">
                <a16:creationId xmlns:a16="http://schemas.microsoft.com/office/drawing/2014/main" id="{AEDCF56F-598A-1246-41C0-F0C7D3283ADC}"/>
              </a:ext>
            </a:extLst>
          </p:cNvPr>
          <p:cNvSpPr/>
          <p:nvPr userDrawn="1"/>
        </p:nvSpPr>
        <p:spPr>
          <a:xfrm>
            <a:off x="1212849" y="1250950"/>
            <a:ext cx="2311748" cy="532089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Dialog Quiz 3</a:t>
            </a:r>
            <a:endParaRPr sz="2400">
              <a:solidFill>
                <a:schemeClr val="bg1"/>
              </a:solidFill>
              <a:latin typeface="Guillon" pitchFamily="2" charset="77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28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Text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E9E0F0-D864-9645-AF25-97C78EFB25E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C59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DF4DC788-359E-B147-ABEE-0DDD365955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2078830"/>
            <a:ext cx="4540251" cy="3864769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None/>
              <a:tabLst/>
              <a:defRPr sz="3800" b="0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</p:txBody>
      </p:sp>
      <p:sp>
        <p:nvSpPr>
          <p:cNvPr id="2" name="Google Shape;230;p32">
            <a:extLst>
              <a:ext uri="{FF2B5EF4-FFF2-40B4-BE49-F238E27FC236}">
                <a16:creationId xmlns:a16="http://schemas.microsoft.com/office/drawing/2014/main" id="{AEDCF56F-598A-1246-41C0-F0C7D3283ADC}"/>
              </a:ext>
            </a:extLst>
          </p:cNvPr>
          <p:cNvSpPr/>
          <p:nvPr userDrawn="1"/>
        </p:nvSpPr>
        <p:spPr>
          <a:xfrm>
            <a:off x="1212849" y="1250950"/>
            <a:ext cx="2311748" cy="532089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Dialog Quiz 4</a:t>
            </a:r>
            <a:endParaRPr sz="2400">
              <a:solidFill>
                <a:schemeClr val="bg1"/>
              </a:solidFill>
              <a:latin typeface="Guillon" pitchFamily="2" charset="77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143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3987B96E-6046-4640-AE77-3E7ECB366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41C81B-EF63-174B-A65B-124385A173B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BC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pour une image  18">
            <a:extLst>
              <a:ext uri="{FF2B5EF4-FFF2-40B4-BE49-F238E27FC236}">
                <a16:creationId xmlns:a16="http://schemas.microsoft.com/office/drawing/2014/main" id="{04137B27-906A-104B-9EA3-697D64E6693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08775" y="865188"/>
            <a:ext cx="4891088" cy="53863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Insérer une image transparente</a:t>
            </a:r>
          </a:p>
        </p:txBody>
      </p:sp>
      <p:sp>
        <p:nvSpPr>
          <p:cNvPr id="18" name="Espace réservé du texte 19">
            <a:extLst>
              <a:ext uri="{FF2B5EF4-FFF2-40B4-BE49-F238E27FC236}">
                <a16:creationId xmlns:a16="http://schemas.microsoft.com/office/drawing/2014/main" id="{8653E077-FDC1-F443-93CE-9E33DE4961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425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3987B96E-6046-4640-AE77-3E7ECB366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41C81B-EF63-174B-A65B-124385A173B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5BC5F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pour une image  18">
            <a:extLst>
              <a:ext uri="{FF2B5EF4-FFF2-40B4-BE49-F238E27FC236}">
                <a16:creationId xmlns:a16="http://schemas.microsoft.com/office/drawing/2014/main" id="{04137B27-906A-104B-9EA3-697D64E6693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08775" y="865188"/>
            <a:ext cx="4891088" cy="53863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Insérer une image transparente</a:t>
            </a:r>
          </a:p>
        </p:txBody>
      </p:sp>
      <p:sp>
        <p:nvSpPr>
          <p:cNvPr id="18" name="Espace réservé du texte 19">
            <a:extLst>
              <a:ext uri="{FF2B5EF4-FFF2-40B4-BE49-F238E27FC236}">
                <a16:creationId xmlns:a16="http://schemas.microsoft.com/office/drawing/2014/main" id="{8653E077-FDC1-F443-93CE-9E33DE4961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161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9">
            <a:extLst>
              <a:ext uri="{FF2B5EF4-FFF2-40B4-BE49-F238E27FC236}">
                <a16:creationId xmlns:a16="http://schemas.microsoft.com/office/drawing/2014/main" id="{7B57DC2F-5B97-6845-9C27-4F170B5B9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0449" y="1250950"/>
            <a:ext cx="6729413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+mj-lt"/>
              <a:buAutoNum type="arabicPeriod"/>
              <a:tabLst/>
              <a:defRPr sz="3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le titre d’une section</a:t>
            </a:r>
          </a:p>
          <a:p>
            <a:pPr lvl="0"/>
            <a:r>
              <a:rPr lang="fr-FR"/>
              <a:t>Insérer le titre d’une section</a:t>
            </a:r>
          </a:p>
          <a:p>
            <a:pPr lvl="0"/>
            <a:r>
              <a:rPr lang="fr-FR"/>
              <a:t>Insérer le titre d’une section</a:t>
            </a:r>
          </a:p>
          <a:p>
            <a:pPr lvl="0"/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981E269-F7E1-7741-84E5-2C0F4C401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Agenda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710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 Paragrap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1250950"/>
            <a:ext cx="10387014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lnSpc>
                <a:spcPct val="110000"/>
              </a:lnSpc>
              <a:buNone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un paragraphe de texte</a:t>
            </a:r>
          </a:p>
        </p:txBody>
      </p:sp>
      <p:sp>
        <p:nvSpPr>
          <p:cNvPr id="5" name="Espace réservé du texte 21">
            <a:extLst>
              <a:ext uri="{FF2B5EF4-FFF2-40B4-BE49-F238E27FC236}">
                <a16:creationId xmlns:a16="http://schemas.microsoft.com/office/drawing/2014/main" id="{140B12ED-2031-3241-8117-2044859DE5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311300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977900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BDC7218D-FC7E-D541-A1DA-97974E3BB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3861532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oints-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567542"/>
            <a:ext cx="9779001" cy="4376057"/>
          </a:xfrm>
          <a:prstGeom prst="rect">
            <a:avLst/>
          </a:prstGeom>
        </p:spPr>
        <p:txBody>
          <a:bodyPr wrap="square" lIns="0" tIns="0" rIns="0" bIns="0" numCol="2" spcCol="360000" anchor="t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lvl="0"/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lvl="0"/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  <a:br>
              <a:rPr lang="fr-FR"/>
            </a:br>
            <a:endParaRPr lang="fr-FR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 en </a:t>
            </a:r>
            <a:r>
              <a:rPr lang="fr-FR" err="1"/>
              <a:t>bullet</a:t>
            </a:r>
            <a:r>
              <a:rPr lang="fr-FR"/>
              <a:t> point sur 2 lignes</a:t>
            </a:r>
          </a:p>
          <a:p>
            <a:pPr lvl="0"/>
            <a:endParaRPr lang="fr-FR"/>
          </a:p>
          <a:p>
            <a:pPr lvl="0"/>
            <a:endParaRPr lang="fr-FR"/>
          </a:p>
        </p:txBody>
      </p:sp>
      <p:sp>
        <p:nvSpPr>
          <p:cNvPr id="6" name="Espace réservé du texte 21">
            <a:extLst>
              <a:ext uri="{FF2B5EF4-FFF2-40B4-BE49-F238E27FC236}">
                <a16:creationId xmlns:a16="http://schemas.microsoft.com/office/drawing/2014/main" id="{1EEDE162-CD6B-5846-9E05-C3AE4F5C05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2632480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893"/>
      </p:ext>
    </p:extLst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7F7B854-B105-4744-A3A7-1072C40E2B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84200" y="1250949"/>
            <a:ext cx="4286250" cy="469265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EDFE90F3-A613-3248-8C0C-07025931C1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5288" y="3429000"/>
            <a:ext cx="6124576" cy="2514600"/>
          </a:xfrm>
          <a:prstGeom prst="rect">
            <a:avLst/>
          </a:prstGeom>
        </p:spPr>
        <p:txBody>
          <a:bodyPr wrap="square" lIns="0" tIns="0" rIns="0" bIns="0" anchor="t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  <a:p>
            <a:pPr lvl="0"/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E296AB-6E3D-6443-86B6-77C853A16E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5288" y="1250950"/>
            <a:ext cx="6124575" cy="19859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defRPr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9" name="Espace réservé du texte 21">
            <a:extLst>
              <a:ext uri="{FF2B5EF4-FFF2-40B4-BE49-F238E27FC236}">
                <a16:creationId xmlns:a16="http://schemas.microsoft.com/office/drawing/2014/main" id="{502DE657-EC69-1F42-8DC3-2FC07E1185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85664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69EB-F0CA-274A-93B3-AD104466F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3" name="Espace réservé du texte 21">
            <a:extLst>
              <a:ext uri="{FF2B5EF4-FFF2-40B4-BE49-F238E27FC236}">
                <a16:creationId xmlns:a16="http://schemas.microsoft.com/office/drawing/2014/main" id="{E1A95121-FB90-0E46-82AB-451EAD9336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6A716B8-8E76-3447-84C7-094E04148ACF}"/>
              </a:ext>
            </a:extLst>
          </p:cNvPr>
          <p:cNvCxnSpPr/>
          <p:nvPr userDrawn="1"/>
        </p:nvCxnSpPr>
        <p:spPr>
          <a:xfrm>
            <a:off x="1212850" y="1271868"/>
            <a:ext cx="10387013" cy="0"/>
          </a:xfrm>
          <a:prstGeom prst="line">
            <a:avLst/>
          </a:prstGeom>
          <a:ln w="12700">
            <a:solidFill>
              <a:srgbClr val="001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3B1BC742-F412-FA4C-829B-A66D7C0D2A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13001" y="1547533"/>
            <a:ext cx="3062287" cy="4952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86D31C1A-07A2-604D-821B-F0DA499A8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5288" y="1484033"/>
            <a:ext cx="6124575" cy="1651000"/>
          </a:xfrm>
          <a:prstGeom prst="rect">
            <a:avLst/>
          </a:prstGeom>
        </p:spPr>
        <p:txBody>
          <a:bodyPr wrap="square" lIns="0" tIns="0" rIns="0" bIns="0" anchor="t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16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  <a:p>
            <a:pPr lvl="0"/>
            <a:endParaRPr lang="fr-FR"/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216B1057-3915-EC40-9E22-05FD07DD0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13002" y="2042832"/>
            <a:ext cx="3062287" cy="4952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0D377F48-ECC9-2940-9B03-4A75E14938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2850" y="1547253"/>
            <a:ext cx="925513" cy="84362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09C190B-3293-224C-81AE-B23611B1832D}"/>
              </a:ext>
            </a:extLst>
          </p:cNvPr>
          <p:cNvCxnSpPr/>
          <p:nvPr userDrawn="1"/>
        </p:nvCxnSpPr>
        <p:spPr>
          <a:xfrm>
            <a:off x="1212850" y="3722967"/>
            <a:ext cx="10387013" cy="0"/>
          </a:xfrm>
          <a:prstGeom prst="line">
            <a:avLst/>
          </a:prstGeom>
          <a:ln w="12700">
            <a:solidFill>
              <a:srgbClr val="001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13">
            <a:extLst>
              <a:ext uri="{FF2B5EF4-FFF2-40B4-BE49-F238E27FC236}">
                <a16:creationId xmlns:a16="http://schemas.microsoft.com/office/drawing/2014/main" id="{E7BD8AC6-5B38-EB47-BD78-0F179F553E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3001" y="3998632"/>
            <a:ext cx="3062287" cy="4952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22" name="Espace réservé du texte 19">
            <a:extLst>
              <a:ext uri="{FF2B5EF4-FFF2-40B4-BE49-F238E27FC236}">
                <a16:creationId xmlns:a16="http://schemas.microsoft.com/office/drawing/2014/main" id="{9CB052E1-67C1-8C49-81C9-19254455FC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5288" y="3935132"/>
            <a:ext cx="6124575" cy="1651000"/>
          </a:xfrm>
          <a:prstGeom prst="rect">
            <a:avLst/>
          </a:prstGeom>
        </p:spPr>
        <p:txBody>
          <a:bodyPr wrap="square" lIns="0" tIns="0" rIns="0" bIns="0" anchor="t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16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  <a:p>
            <a:pPr lvl="0"/>
            <a:endParaRPr lang="fr-FR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F4C31EB5-5E41-1A44-B0CE-521E2EFE1B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13002" y="4493931"/>
            <a:ext cx="3062287" cy="4952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POST</a:t>
            </a:r>
          </a:p>
        </p:txBody>
      </p:sp>
      <p:sp>
        <p:nvSpPr>
          <p:cNvPr id="24" name="Espace réservé pour une image  18">
            <a:extLst>
              <a:ext uri="{FF2B5EF4-FFF2-40B4-BE49-F238E27FC236}">
                <a16:creationId xmlns:a16="http://schemas.microsoft.com/office/drawing/2014/main" id="{1971E1FD-A4CE-0E46-B1E9-FD1B7EAC62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12850" y="3998352"/>
            <a:ext cx="925513" cy="84362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61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3769EB-F0CA-274A-93B3-AD104466FE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3" name="Espace réservé du texte 21">
            <a:extLst>
              <a:ext uri="{FF2B5EF4-FFF2-40B4-BE49-F238E27FC236}">
                <a16:creationId xmlns:a16="http://schemas.microsoft.com/office/drawing/2014/main" id="{E1A95121-FB90-0E46-82AB-451EAD9336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6A716B8-8E76-3447-84C7-094E04148ACF}"/>
              </a:ext>
            </a:extLst>
          </p:cNvPr>
          <p:cNvCxnSpPr/>
          <p:nvPr userDrawn="1"/>
        </p:nvCxnSpPr>
        <p:spPr>
          <a:xfrm>
            <a:off x="1212850" y="1271868"/>
            <a:ext cx="10387013" cy="0"/>
          </a:xfrm>
          <a:prstGeom prst="line">
            <a:avLst/>
          </a:prstGeom>
          <a:ln w="12700">
            <a:solidFill>
              <a:srgbClr val="001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86D31C1A-07A2-604D-821B-F0DA499A8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5288" y="1484033"/>
            <a:ext cx="6124575" cy="1651000"/>
          </a:xfrm>
          <a:prstGeom prst="rect">
            <a:avLst/>
          </a:prstGeom>
        </p:spPr>
        <p:txBody>
          <a:bodyPr wrap="square" lIns="0" tIns="0" rIns="0" bIns="0" anchor="t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16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  <a:p>
            <a:pPr lvl="0"/>
            <a:endParaRPr lang="fr-FR"/>
          </a:p>
        </p:txBody>
      </p:sp>
      <p:sp>
        <p:nvSpPr>
          <p:cNvPr id="19" name="Espace réservé pour une image  18">
            <a:extLst>
              <a:ext uri="{FF2B5EF4-FFF2-40B4-BE49-F238E27FC236}">
                <a16:creationId xmlns:a16="http://schemas.microsoft.com/office/drawing/2014/main" id="{0D377F48-ECC9-2940-9B03-4A75E14938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2850" y="1547252"/>
            <a:ext cx="3657600" cy="172644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09C190B-3293-224C-81AE-B23611B1832D}"/>
              </a:ext>
            </a:extLst>
          </p:cNvPr>
          <p:cNvCxnSpPr/>
          <p:nvPr userDrawn="1"/>
        </p:nvCxnSpPr>
        <p:spPr>
          <a:xfrm>
            <a:off x="1212850" y="3722967"/>
            <a:ext cx="10387013" cy="0"/>
          </a:xfrm>
          <a:prstGeom prst="line">
            <a:avLst/>
          </a:prstGeom>
          <a:ln w="12700">
            <a:solidFill>
              <a:srgbClr val="001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19">
            <a:extLst>
              <a:ext uri="{FF2B5EF4-FFF2-40B4-BE49-F238E27FC236}">
                <a16:creationId xmlns:a16="http://schemas.microsoft.com/office/drawing/2014/main" id="{9CB052E1-67C1-8C49-81C9-19254455FC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5288" y="3935132"/>
            <a:ext cx="6124575" cy="1651000"/>
          </a:xfrm>
          <a:prstGeom prst="rect">
            <a:avLst/>
          </a:prstGeom>
        </p:spPr>
        <p:txBody>
          <a:bodyPr wrap="square" lIns="0" tIns="0" rIns="0" bIns="0" anchor="t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16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  <a:p>
            <a:pPr lvl="0"/>
            <a:endParaRPr lang="fr-FR"/>
          </a:p>
        </p:txBody>
      </p:sp>
      <p:sp>
        <p:nvSpPr>
          <p:cNvPr id="24" name="Espace réservé pour une image  18">
            <a:extLst>
              <a:ext uri="{FF2B5EF4-FFF2-40B4-BE49-F238E27FC236}">
                <a16:creationId xmlns:a16="http://schemas.microsoft.com/office/drawing/2014/main" id="{1971E1FD-A4CE-0E46-B1E9-FD1B7EAC62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12850" y="3998351"/>
            <a:ext cx="3657600" cy="190713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9805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">
            <a:extLst>
              <a:ext uri="{FF2B5EF4-FFF2-40B4-BE49-F238E27FC236}">
                <a16:creationId xmlns:a16="http://schemas.microsoft.com/office/drawing/2014/main" id="{0A89CD0B-81AE-6141-8EB0-55A361B1BE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199" y="865187"/>
            <a:ext cx="11015663" cy="508419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1E60"/>
                </a:solidFill>
              </a:defRPr>
            </a:lvl1pPr>
          </a:lstStyle>
          <a:p>
            <a:pPr marL="0" indent="0" algn="ctr">
              <a:lnSpc>
                <a:spcPct val="70000"/>
              </a:lnSpc>
              <a:buNone/>
            </a:pPr>
            <a:r>
              <a:rPr lang="fr-FR" sz="10000" b="1" err="1">
                <a:latin typeface="Guillon Demi" pitchFamily="2" charset="77"/>
              </a:rPr>
              <a:t>Collaborate</a:t>
            </a:r>
            <a:r>
              <a:rPr lang="fr-FR" sz="10000" b="1">
                <a:latin typeface="Guillon Demi" pitchFamily="2" charset="77"/>
              </a:rPr>
              <a:t> 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fr-FR" sz="10000" b="1">
                <a:latin typeface="Guillon Demi" pitchFamily="2" charset="77"/>
              </a:rPr>
              <a:t>to </a:t>
            </a:r>
            <a:r>
              <a:rPr lang="fr-FR" sz="10000" b="1" err="1">
                <a:latin typeface="Guillon Demi" pitchFamily="2" charset="77"/>
              </a:rPr>
              <a:t>create</a:t>
            </a:r>
            <a:endParaRPr lang="fr-FR" sz="10000" b="1">
              <a:latin typeface="Guillon Demi" pitchFamily="2" charset="77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A3EE46D-C48E-664B-A96B-492CD3BB5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446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A3EE46D-C48E-664B-A96B-492CD3BB5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890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 Paragrap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404797"/>
            <a:ext cx="4262438" cy="55721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1250950"/>
            <a:ext cx="10387014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lnSpc>
                <a:spcPct val="110000"/>
              </a:lnSpc>
              <a:buNone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un paragraphe de texte</a:t>
            </a:r>
          </a:p>
        </p:txBody>
      </p:sp>
    </p:spTree>
    <p:extLst>
      <p:ext uri="{BB962C8B-B14F-4D97-AF65-F5344CB8AC3E}">
        <p14:creationId xmlns:p14="http://schemas.microsoft.com/office/powerpoint/2010/main" val="29658612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e + S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555919"/>
            <a:ext cx="4262438" cy="55721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1250950"/>
            <a:ext cx="10387014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lnSpc>
                <a:spcPct val="110000"/>
              </a:lnSpc>
              <a:buNone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un paragraphe de texte</a:t>
            </a:r>
          </a:p>
        </p:txBody>
      </p:sp>
      <p:sp>
        <p:nvSpPr>
          <p:cNvPr id="5" name="Espace réservé du texte 21">
            <a:extLst>
              <a:ext uri="{FF2B5EF4-FFF2-40B4-BE49-F238E27FC236}">
                <a16:creationId xmlns:a16="http://schemas.microsoft.com/office/drawing/2014/main" id="{140B12ED-2031-3241-8117-2044859DE5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35" y="279041"/>
            <a:ext cx="6124575" cy="2768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28323872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8687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981E269-F7E1-7741-84E5-2C0F4C401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009D4-BE72-924B-8D1A-97313E1826C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pour une image  18">
            <a:extLst>
              <a:ext uri="{FF2B5EF4-FFF2-40B4-BE49-F238E27FC236}">
                <a16:creationId xmlns:a16="http://schemas.microsoft.com/office/drawing/2014/main" id="{8BCFBDDC-1E08-EF4F-B3E7-5751231EB5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08775" y="865188"/>
            <a:ext cx="4891088" cy="5386387"/>
          </a:xfrm>
          <a:prstGeom prst="rect">
            <a:avLst/>
          </a:prstGeom>
        </p:spPr>
        <p:txBody>
          <a:bodyPr/>
          <a:lstStyle/>
          <a:p>
            <a:r>
              <a:rPr lang="fr-FR"/>
              <a:t>Insérer une image transparente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4BC5F0-C63D-4849-A623-7B49B81C2C9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251575"/>
            <a:ext cx="6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23BF97A3-B686-A64E-ABFC-82707902E8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4818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981E269-F7E1-7741-84E5-2C0F4C401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Insérer un titre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009D4-BE72-924B-8D1A-97313E1826C2}"/>
              </a:ext>
            </a:extLst>
          </p:cNvPr>
          <p:cNvSpPr/>
          <p:nvPr userDrawn="1"/>
        </p:nvSpPr>
        <p:spPr>
          <a:xfrm>
            <a:off x="9142800" y="0"/>
            <a:ext cx="30492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B4BC5F0-C63D-4849-A623-7B49B81C2C92}"/>
              </a:ext>
            </a:extLst>
          </p:cNvPr>
          <p:cNvCxnSpPr>
            <a:cxnSpLocks/>
          </p:cNvCxnSpPr>
          <p:nvPr userDrawn="1"/>
        </p:nvCxnSpPr>
        <p:spPr>
          <a:xfrm>
            <a:off x="9155114" y="6251575"/>
            <a:ext cx="30368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23BF97A3-B686-A64E-ABFC-82707902E8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454025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12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Half Page Lis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49416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4563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points">
    <p:bg>
      <p:bgPr>
        <a:solidFill>
          <a:srgbClr val="001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49" y="307975"/>
            <a:ext cx="7421011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971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2944906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Nom Client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993C7-BD76-4148-AB01-4350C35AAA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3961000"/>
            <a:ext cx="9791700" cy="4305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Objet de la présentation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6BAEE8-A159-6848-AA02-8F2A548B10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6251575"/>
            <a:ext cx="1706563" cy="3190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2020 – 04 - 22</a:t>
            </a:r>
          </a:p>
        </p:txBody>
      </p:sp>
    </p:spTree>
    <p:extLst>
      <p:ext uri="{BB962C8B-B14F-4D97-AF65-F5344CB8AC3E}">
        <p14:creationId xmlns:p14="http://schemas.microsoft.com/office/powerpoint/2010/main" val="42806986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810812A-D381-9E42-9554-FE632E94A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2944906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Nom Client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804E55C-E388-1D44-949F-54FB070206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3961000"/>
            <a:ext cx="9791700" cy="4305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Objet de la présentation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92815AE3-626F-024F-89FF-7BD38A669D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6251575"/>
            <a:ext cx="1706563" cy="3190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2020 – 04 - 22</a:t>
            </a:r>
          </a:p>
        </p:txBody>
      </p:sp>
    </p:spTree>
    <p:extLst>
      <p:ext uri="{BB962C8B-B14F-4D97-AF65-F5344CB8AC3E}">
        <p14:creationId xmlns:p14="http://schemas.microsoft.com/office/powerpoint/2010/main" val="4839467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58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A3EE46D-C48E-664B-A96B-492CD3BB5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6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866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8DB3421E-AAC8-7E47-8A86-E42F956AA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307976"/>
            <a:ext cx="925512" cy="122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" name="Espace réservé du texte 19">
            <a:extLst>
              <a:ext uri="{FF2B5EF4-FFF2-40B4-BE49-F238E27FC236}">
                <a16:creationId xmlns:a16="http://schemas.microsoft.com/office/drawing/2014/main" id="{804156B1-B443-C745-8D19-471309FBE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3</a:t>
            </a: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5686629-3C1B-CD0D-3448-92F2B6D58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3F45B10-EEC4-CB73-5C2C-30158D963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1403286" y="180392"/>
            <a:ext cx="4287545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05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 slide">
    <p:bg>
      <p:bgPr>
        <a:solidFill>
          <a:srgbClr val="001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F6E810-2722-B587-88EC-7CEC3909E6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7DAE40A-A24D-D595-78DA-5592CEF40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1403286" y="180392"/>
            <a:ext cx="4287545" cy="47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29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18F904-3811-FDAB-6FCB-5796A3FB8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28F3A5-EADE-BE41-9618-6A889DE44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143773" y="538610"/>
            <a:ext cx="4287545" cy="47492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B7E46F-6020-3FF5-82A7-55F2ECA9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880319"/>
            <a:ext cx="9563100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89019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122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536D31-9AF2-B2CC-08BF-EC12ECCE4386}"/>
              </a:ext>
            </a:extLst>
          </p:cNvPr>
          <p:cNvSpPr txBox="1"/>
          <p:nvPr userDrawn="1"/>
        </p:nvSpPr>
        <p:spPr>
          <a:xfrm>
            <a:off x="11741020" y="388730"/>
            <a:ext cx="379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>
              <a:solidFill>
                <a:schemeClr val="bg1"/>
              </a:solidFill>
              <a:latin typeface="Guillon" pitchFamily="2" charset="77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18F904-3811-FDAB-6FCB-5796A3FB8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28F3A5-EADE-BE41-9618-6A889DE44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143773" y="538610"/>
            <a:ext cx="4287545" cy="47492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B7E46F-6020-3FF5-82A7-55F2ECA9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880319"/>
            <a:ext cx="9563100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89019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5987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18F904-3811-FDAB-6FCB-5796A3FB8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28F3A5-EADE-BE41-9618-6A889DE44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143773" y="538610"/>
            <a:ext cx="4287545" cy="47492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B7E46F-6020-3FF5-82A7-55F2ECA9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401897"/>
            <a:ext cx="9563100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024E4D-6F0D-D0A0-5345-F9F311DB6D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6000" y="3686400"/>
            <a:ext cx="7200000" cy="286595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133" b="0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2133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2133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2133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2133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217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6143" y="2769941"/>
            <a:ext cx="6090800" cy="33932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3551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18F904-3811-FDAB-6FCB-5796A3FB8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28F3A5-EADE-BE41-9618-6A889DE44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143773" y="538610"/>
            <a:ext cx="4287545" cy="47492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B7E46F-6020-3FF5-82A7-55F2ECA9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1339051"/>
            <a:ext cx="9563100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32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024E4D-6F0D-D0A0-5345-F9F311DB6D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6000" y="3095571"/>
            <a:ext cx="7200000" cy="286595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635683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826740-96EA-68A4-EADD-7D13ACA743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1CA57D-5F6C-0F02-8824-D3318DAD7493}"/>
              </a:ext>
            </a:extLst>
          </p:cNvPr>
          <p:cNvSpPr/>
          <p:nvPr userDrawn="1"/>
        </p:nvSpPr>
        <p:spPr>
          <a:xfrm>
            <a:off x="6399073" y="2553419"/>
            <a:ext cx="5037827" cy="4506744"/>
          </a:xfrm>
          <a:prstGeom prst="roundRect">
            <a:avLst>
              <a:gd name="adj" fmla="val 5157"/>
            </a:avLst>
          </a:prstGeom>
          <a:solidFill>
            <a:srgbClr val="001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9B1B26-7670-F44F-E995-AFA2140E5A29}"/>
              </a:ext>
            </a:extLst>
          </p:cNvPr>
          <p:cNvSpPr/>
          <p:nvPr userDrawn="1"/>
        </p:nvSpPr>
        <p:spPr>
          <a:xfrm>
            <a:off x="1190445" y="2553419"/>
            <a:ext cx="5037827" cy="4506744"/>
          </a:xfrm>
          <a:prstGeom prst="roundRect">
            <a:avLst>
              <a:gd name="adj" fmla="val 5157"/>
            </a:avLst>
          </a:prstGeom>
          <a:solidFill>
            <a:srgbClr val="001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18F904-3811-FDAB-6FCB-5796A3FB8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28F3A5-EADE-BE41-9618-6A889DE44E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9390222">
            <a:off x="-2143773" y="538610"/>
            <a:ext cx="4287545" cy="4749281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345635C8-2E4D-4200-AF27-DF446827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01897"/>
            <a:ext cx="12191999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DF82896-EF67-4A7B-9B9A-8B169D65F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9592" y="2748326"/>
            <a:ext cx="4413926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9320D5A-C095-96EF-3653-76919731FA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9592" y="3290980"/>
            <a:ext cx="4413926" cy="308229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Texte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3C97DD4-EAFB-F44D-DE6C-BC71A35F51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739" y="2748326"/>
            <a:ext cx="4320000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EDD075CA-9D9A-BD47-D7DC-AABCA089F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2739" y="3290980"/>
            <a:ext cx="4320000" cy="308229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45155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318F904-3811-FDAB-6FCB-5796A3FB8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6731" y="2537927"/>
            <a:ext cx="4076959" cy="4516017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628F3A5-EADE-BE41-9618-6A889DE44E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9390222">
            <a:off x="-2143773" y="511706"/>
            <a:ext cx="4287545" cy="474928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3518" y="2748326"/>
            <a:ext cx="4320000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024E4D-6F0D-D0A0-5345-F9F311DB6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3518" y="3290980"/>
            <a:ext cx="4320000" cy="30822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Texte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FACDBDA-8FF0-B257-02E9-80A1CD1CE0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3215" y="2748326"/>
            <a:ext cx="4320000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3D17A1C-B9F8-5495-CD08-535E87800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3215" y="3290980"/>
            <a:ext cx="4320000" cy="308229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650A0F-207F-64A6-67FC-80E9FDCC26C4}"/>
              </a:ext>
            </a:extLst>
          </p:cNvPr>
          <p:cNvCxnSpPr>
            <a:cxnSpLocks/>
          </p:cNvCxnSpPr>
          <p:nvPr userDrawn="1"/>
        </p:nvCxnSpPr>
        <p:spPr>
          <a:xfrm>
            <a:off x="3469064" y="2546512"/>
            <a:ext cx="5253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3">
            <a:extLst>
              <a:ext uri="{FF2B5EF4-FFF2-40B4-BE49-F238E27FC236}">
                <a16:creationId xmlns:a16="http://schemas.microsoft.com/office/drawing/2014/main" id="{345635C8-2E4D-4200-AF27-DF446827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401897"/>
            <a:ext cx="12191999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826740-96EA-68A4-EADD-7D13ACA743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541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6860107-B1D6-4A4B-72D6-16111D849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48520" y="2886346"/>
            <a:ext cx="4076959" cy="451601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E61DA8-DE4F-ABAF-6B51-A701B595F329}"/>
              </a:ext>
            </a:extLst>
          </p:cNvPr>
          <p:cNvSpPr/>
          <p:nvPr userDrawn="1"/>
        </p:nvSpPr>
        <p:spPr>
          <a:xfrm>
            <a:off x="3577087" y="2553419"/>
            <a:ext cx="5037827" cy="4506744"/>
          </a:xfrm>
          <a:prstGeom prst="roundRect">
            <a:avLst>
              <a:gd name="adj" fmla="val 5157"/>
            </a:avLst>
          </a:prstGeom>
          <a:solidFill>
            <a:srgbClr val="001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134F7A1-EBC0-34C4-7F2F-FD975808A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9390222">
            <a:off x="-2143773" y="511706"/>
            <a:ext cx="4287545" cy="474928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9037" y="2748326"/>
            <a:ext cx="4413926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024E4D-6F0D-D0A0-5345-F9F311DB6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9037" y="3147917"/>
            <a:ext cx="4413926" cy="11814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sz="14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Texte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345635C8-2E4D-4200-AF27-DF446827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70797"/>
            <a:ext cx="12191999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826740-96EA-68A4-EADD-7D13ACA743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70229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6860107-B1D6-4A4B-72D6-16111D849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48520" y="2886346"/>
            <a:ext cx="4076959" cy="4516017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134F7A1-EBC0-34C4-7F2F-FD975808A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9390222">
            <a:off x="-2143773" y="511706"/>
            <a:ext cx="4287545" cy="4749281"/>
          </a:xfrm>
          <a:prstGeom prst="rect">
            <a:avLst/>
          </a:prstGeom>
        </p:spPr>
      </p:pic>
      <p:sp>
        <p:nvSpPr>
          <p:cNvPr id="26" name="Title 3">
            <a:extLst>
              <a:ext uri="{FF2B5EF4-FFF2-40B4-BE49-F238E27FC236}">
                <a16:creationId xmlns:a16="http://schemas.microsoft.com/office/drawing/2014/main" id="{345635C8-2E4D-4200-AF27-DF446827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70797"/>
            <a:ext cx="12191999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826740-96EA-68A4-EADD-7D13ACA743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79563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mpty slide">
    <p:bg>
      <p:bgPr>
        <a:solidFill>
          <a:srgbClr val="0D5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6860107-B1D6-4A4B-72D6-16111D849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48520" y="2886346"/>
            <a:ext cx="4076959" cy="451601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8E11A6-6B75-6EB8-E4A7-90F628EFAFA5}"/>
              </a:ext>
            </a:extLst>
          </p:cNvPr>
          <p:cNvSpPr/>
          <p:nvPr userDrawn="1"/>
        </p:nvSpPr>
        <p:spPr>
          <a:xfrm>
            <a:off x="6193801" y="2553419"/>
            <a:ext cx="5037827" cy="4506744"/>
          </a:xfrm>
          <a:prstGeom prst="roundRect">
            <a:avLst>
              <a:gd name="adj" fmla="val 5157"/>
            </a:avLst>
          </a:prstGeom>
          <a:solidFill>
            <a:srgbClr val="001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E61DA8-DE4F-ABAF-6B51-A701B595F329}"/>
              </a:ext>
            </a:extLst>
          </p:cNvPr>
          <p:cNvSpPr/>
          <p:nvPr userDrawn="1"/>
        </p:nvSpPr>
        <p:spPr>
          <a:xfrm>
            <a:off x="985173" y="2553419"/>
            <a:ext cx="5037827" cy="4506744"/>
          </a:xfrm>
          <a:prstGeom prst="roundRect">
            <a:avLst>
              <a:gd name="adj" fmla="val 5157"/>
            </a:avLst>
          </a:prstGeom>
          <a:solidFill>
            <a:srgbClr val="001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A134F7A1-EBC0-34C4-7F2F-FD975808A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9390222">
            <a:off x="-2143773" y="511706"/>
            <a:ext cx="4287545" cy="474928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B93D-8D66-3304-F58E-5454EFD0C6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8725" y="2712144"/>
            <a:ext cx="4413926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800" b="1" i="0" spc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024E4D-6F0D-D0A0-5345-F9F311DB6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8725" y="3228777"/>
            <a:ext cx="4413926" cy="11814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buFont typeface="Arial" panose="020B0604020202020204" pitchFamily="34" charset="0"/>
              <a:buNone/>
              <a:defRPr sz="14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Texte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FACDBDA-8FF0-B257-02E9-80A1CD1CE0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8092" y="2712144"/>
            <a:ext cx="4320000" cy="42771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800" b="1" i="0" spc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QUESTION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3D17A1C-B9F8-5495-CD08-535E878004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8092" y="3228777"/>
            <a:ext cx="4320000" cy="118149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600"/>
              </a:lnSpc>
              <a:buFont typeface="Arial" panose="020B0604020202020204" pitchFamily="34" charset="0"/>
              <a:buNone/>
              <a:defRPr sz="1400" b="1" i="0">
                <a:solidFill>
                  <a:schemeClr val="bg1"/>
                </a:solidFill>
                <a:latin typeface="Guillon" pitchFamily="2" charset="77"/>
              </a:defRPr>
            </a:lvl1pPr>
            <a:lvl2pPr marL="304815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2pPr>
            <a:lvl3pPr marL="609630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3pPr>
            <a:lvl4pPr marL="914446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4pPr>
            <a:lvl5pPr marL="1219261" indent="0" algn="ctr">
              <a:buNone/>
              <a:defRPr sz="4000" b="0" i="0">
                <a:solidFill>
                  <a:schemeClr val="bg1"/>
                </a:solidFill>
                <a:latin typeface="Guillon" pitchFamily="2" charset="77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r>
              <a:rPr lang="en-US" err="1"/>
              <a:t>Sdfsdfsdfsdf</a:t>
            </a:r>
            <a:endParaRPr lang="en-US"/>
          </a:p>
          <a:p>
            <a:pPr lvl="0"/>
            <a:endParaRPr lang="fr-CA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345635C8-2E4D-4200-AF27-DF446827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370797"/>
            <a:ext cx="12191999" cy="1326091"/>
          </a:xfrm>
          <a:prstGeom prst="rect">
            <a:avLst/>
          </a:prstGeom>
        </p:spPr>
        <p:txBody>
          <a:bodyPr anchor="t"/>
          <a:lstStyle>
            <a:lvl1pPr>
              <a:lnSpc>
                <a:spcPts val="6000"/>
              </a:lnSpc>
              <a:defRPr sz="6000" b="1" i="0">
                <a:solidFill>
                  <a:schemeClr val="bg1"/>
                </a:solidFill>
                <a:latin typeface="Guillon Demi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3826740-96EA-68A4-EADD-7D13ACA743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713623"/>
            <a:ext cx="12192000" cy="6096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1pPr>
            <a:lvl2pPr marL="304815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2pPr>
            <a:lvl3pPr marL="609630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3pPr>
            <a:lvl4pPr marL="914446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4pPr>
            <a:lvl5pPr marL="1219261" indent="0" algn="ctr">
              <a:buNone/>
              <a:defRPr b="1" i="0">
                <a:solidFill>
                  <a:schemeClr val="bg1"/>
                </a:solidFill>
                <a:latin typeface="Guillon Demi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085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2418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points + S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49" y="1250950"/>
            <a:ext cx="9779001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du texte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E60"/>
              </a:buClr>
              <a:buSzTx/>
              <a:buFont typeface="Système normal"/>
              <a:buChar char="→"/>
              <a:tabLst/>
              <a:defRPr/>
            </a:pPr>
            <a:r>
              <a:rPr lang="fr-FR"/>
              <a:t>Insérer du texte...</a:t>
            </a:r>
          </a:p>
          <a:p>
            <a:pPr lvl="0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FE4B9A9-63BF-8F49-B856-C2DF3D59C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555919"/>
            <a:ext cx="4262438" cy="55721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11" name="Espace réservé du texte 21">
            <a:extLst>
              <a:ext uri="{FF2B5EF4-FFF2-40B4-BE49-F238E27FC236}">
                <a16:creationId xmlns:a16="http://schemas.microsoft.com/office/drawing/2014/main" id="{D2D25E8E-3FDA-3E45-96BB-3B0E04657F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35" y="279041"/>
            <a:ext cx="6124575" cy="2768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12266974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Half Page List">
    <p:bg>
      <p:bgPr>
        <a:solidFill>
          <a:schemeClr val="bg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2F3B6B-4CBA-F47D-27C2-3502ED169383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rgbClr val="001E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CAB47-A95E-0384-E452-C5A0089173E0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49416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 i="0">
                <a:solidFill>
                  <a:srgbClr val="001E5F"/>
                </a:solidFill>
                <a:latin typeface="Guillon Demi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001E5F"/>
              </a:buClr>
              <a:buSzPts val="1600"/>
              <a:buFont typeface="Roboto Mono Light"/>
              <a:buChar char="●"/>
              <a:defRPr sz="2200">
                <a:solidFill>
                  <a:srgbClr val="001E5F"/>
                </a:solidFill>
                <a:latin typeface="Guillon" pitchFamily="2" charset="77"/>
                <a:ea typeface="Roboto Mono Light"/>
                <a:cs typeface="Guillon" pitchFamily="2" charset="77"/>
                <a:sym typeface="Roboto Mono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200">
                <a:solidFill>
                  <a:srgbClr val="001E5F"/>
                </a:solidFill>
                <a:latin typeface="Guillon" pitchFamily="2" charset="77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r>
              <a:rPr lang="fr-CA"/>
              <a:t>1</a:t>
            </a:r>
          </a:p>
          <a:p>
            <a:r>
              <a:rPr lang="fr-CA"/>
              <a:t>2</a:t>
            </a:r>
          </a:p>
          <a:p>
            <a:pPr lvl="1"/>
            <a:r>
              <a:rPr lang="fr-CA"/>
              <a:t>3	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3814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8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Title &amp; One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2338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preserve="1">
  <p:cSld name="1_Blank 1">
    <p:bg>
      <p:bgPr>
        <a:solidFill>
          <a:schemeClr val="bg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19180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18367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bg>
      <p:bgPr>
        <a:solidFill>
          <a:srgbClr val="001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536D31-9AF2-B2CC-08BF-EC12ECCE4386}"/>
              </a:ext>
            </a:extLst>
          </p:cNvPr>
          <p:cNvSpPr txBox="1"/>
          <p:nvPr userDrawn="1"/>
        </p:nvSpPr>
        <p:spPr>
          <a:xfrm>
            <a:off x="11741020" y="388730"/>
            <a:ext cx="379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3CDB908-A330-8546-B42B-864B935975B1}" type="slidenum">
              <a:rPr lang="en-US" sz="1200" smtClean="0">
                <a:solidFill>
                  <a:schemeClr val="bg1"/>
                </a:solidFill>
                <a:latin typeface="Guillon" pitchFamily="2" charset="77"/>
              </a:rPr>
              <a:t>‹#›</a:t>
            </a:fld>
            <a:endParaRPr lang="en-US" sz="1200">
              <a:solidFill>
                <a:schemeClr val="bg1"/>
              </a:solidFill>
              <a:latin typeface="Guillon" pitchFamily="2" charset="77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F795E2A-41A1-C35F-5DDF-A0B5C5F1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V="1">
            <a:off x="11396487" y="521618"/>
            <a:ext cx="290513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931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536D31-9AF2-B2CC-08BF-EC12ECCE4386}"/>
              </a:ext>
            </a:extLst>
          </p:cNvPr>
          <p:cNvSpPr txBox="1"/>
          <p:nvPr userDrawn="1"/>
        </p:nvSpPr>
        <p:spPr>
          <a:xfrm>
            <a:off x="11741020" y="388730"/>
            <a:ext cx="379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3CDB908-A330-8546-B42B-864B935975B1}" type="slidenum">
              <a:rPr lang="en-US" sz="1200" smtClean="0">
                <a:solidFill>
                  <a:schemeClr val="bg1"/>
                </a:solidFill>
                <a:latin typeface="Guillon" pitchFamily="2" charset="77"/>
              </a:rPr>
              <a:t>‹#›</a:t>
            </a:fld>
            <a:endParaRPr lang="en-US" sz="1200">
              <a:solidFill>
                <a:schemeClr val="bg1"/>
              </a:solidFill>
              <a:latin typeface="Guillon" pitchFamily="2" charset="77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AF795E2A-41A1-C35F-5DDF-A0B5C5F128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V="1">
            <a:off x="11396487" y="521618"/>
            <a:ext cx="290513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925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A3EE46D-C48E-664B-A96B-492CD3BB5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6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9548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548"/>
      </p:ext>
    </p:extLst>
  </p:cSld>
  <p:clrMapOvr>
    <a:masterClrMapping/>
  </p:clrMapOvr>
  <p:hf hdr="0" ft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Half Page Lis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49416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3757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 + S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F947A3C-49B7-3148-8A21-A88CDE4D6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555920"/>
            <a:ext cx="4262439" cy="55721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8F1173BC-0B6B-3646-BF9D-7B32134F0F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37" y="279042"/>
            <a:ext cx="6124575" cy="2768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10583593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FAULT">
    <p:bg>
      <p:bgPr>
        <a:solidFill>
          <a:srgbClr val="00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0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8702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97843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 Paragrap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6BA3598D-9465-8F4E-84E5-5B1834D10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307975"/>
            <a:ext cx="4262438" cy="55721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1250950"/>
            <a:ext cx="10387014" cy="469265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lnSpc>
                <a:spcPct val="110000"/>
              </a:lnSpc>
              <a:buNone/>
              <a:defRPr sz="2200">
                <a:solidFill>
                  <a:srgbClr val="001E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Insérer un paragraphe de texte</a:t>
            </a:r>
          </a:p>
        </p:txBody>
      </p:sp>
      <p:sp>
        <p:nvSpPr>
          <p:cNvPr id="5" name="Espace réservé du texte 21">
            <a:extLst>
              <a:ext uri="{FF2B5EF4-FFF2-40B4-BE49-F238E27FC236}">
                <a16:creationId xmlns:a16="http://schemas.microsoft.com/office/drawing/2014/main" id="{140B12ED-2031-3241-8117-2044859DE5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288" y="480359"/>
            <a:ext cx="6124575" cy="8340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28292566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1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FEEA0B-FB97-1841-AAC9-A4A04F405B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307975"/>
            <a:ext cx="925512" cy="122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2730BB-E021-C74F-A900-99C557BC1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304401">
            <a:off x="9876492" y="4924424"/>
            <a:ext cx="3035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635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0F26F3CB-15CE-6F4B-8A7E-6A9C5A9F5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307975"/>
            <a:ext cx="925512" cy="122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A7C69993-6AA1-5F44-86B3-80CE424B1E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2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BEE3222-51B5-AA42-98DE-D68888882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457609">
            <a:off x="9662459" y="4924424"/>
            <a:ext cx="3302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57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8DB3421E-AAC8-7E47-8A86-E42F956AA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307975"/>
            <a:ext cx="925512" cy="122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3</a:t>
            </a:r>
          </a:p>
        </p:txBody>
      </p:sp>
      <p:sp>
        <p:nvSpPr>
          <p:cNvPr id="3" name="Espace réservé du texte 19">
            <a:extLst>
              <a:ext uri="{FF2B5EF4-FFF2-40B4-BE49-F238E27FC236}">
                <a16:creationId xmlns:a16="http://schemas.microsoft.com/office/drawing/2014/main" id="{804156B1-B443-C745-8D19-471309FBE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008C6E-6F28-9046-B8A8-9B36D3A6A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935849">
            <a:off x="9561596" y="4670239"/>
            <a:ext cx="3797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576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60A01785-83C3-F640-98AF-266D20D1BC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34462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Partie 4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FD0ABADF-98CA-AE47-8EF6-90041D230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307975"/>
            <a:ext cx="925512" cy="122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>
                    <a:lumMod val="95000"/>
                  </a:schemeClr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86BC03-AA6B-C84F-990A-1AC073F5F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022908">
            <a:off x="8813799" y="4414743"/>
            <a:ext cx="433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73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086BC03-AA6B-C84F-990A-1AC073F5F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022908">
            <a:off x="8813799" y="4414743"/>
            <a:ext cx="4330700" cy="2654300"/>
          </a:xfrm>
          <a:prstGeom prst="rect">
            <a:avLst/>
          </a:prstGeom>
        </p:spPr>
      </p:pic>
      <p:pic>
        <p:nvPicPr>
          <p:cNvPr id="2" name="Image 7">
            <a:extLst>
              <a:ext uri="{FF2B5EF4-FFF2-40B4-BE49-F238E27FC236}">
                <a16:creationId xmlns:a16="http://schemas.microsoft.com/office/drawing/2014/main" id="{ECC3ADB0-CD35-AEAD-E1CA-8C9BDABB90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76" y="327290"/>
            <a:ext cx="1800425" cy="5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2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FAULT">
    <p:bg>
      <p:bgPr>
        <a:solidFill>
          <a:srgbClr val="001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white" descr="preencoded.png">
            <a:extLst>
              <a:ext uri="{FF2B5EF4-FFF2-40B4-BE49-F238E27FC236}">
                <a16:creationId xmlns:a16="http://schemas.microsoft.com/office/drawing/2014/main" id="{7BEB23DC-BB31-06D5-DC50-6494EBD93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280" y="234950"/>
            <a:ext cx="116205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9335"/>
      </p:ext>
    </p:extLst>
  </p:cSld>
  <p:clrMapOvr>
    <a:masterClrMapping/>
  </p:clrMapOvr>
  <p:hf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Half Page Lis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49416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524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Section Title -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6143" y="2769941"/>
            <a:ext cx="6090800" cy="33932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4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 hasCustomPrompt="1"/>
          </p:nvPr>
        </p:nvSpPr>
        <p:spPr>
          <a:xfrm>
            <a:off x="2893367" y="2453700"/>
            <a:ext cx="6405200" cy="19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12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 idx="2"/>
          </p:nvPr>
        </p:nvSpPr>
        <p:spPr>
          <a:xfrm>
            <a:off x="1383000" y="1676300"/>
            <a:ext cx="9426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 idx="3"/>
          </p:nvPr>
        </p:nvSpPr>
        <p:spPr>
          <a:xfrm>
            <a:off x="1383000" y="4403300"/>
            <a:ext cx="9426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04685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023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Title &amp; One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50156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43755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 &amp;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2133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2133">
                <a:solidFill>
                  <a:srgbClr val="5F6368"/>
                </a:solidFill>
              </a:defRPr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2133">
                <a:solidFill>
                  <a:srgbClr val="5F6368"/>
                </a:solidFill>
              </a:defRPr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2133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1714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 hasCustomPrompt="1"/>
          </p:nvPr>
        </p:nvSpPr>
        <p:spPr>
          <a:xfrm>
            <a:off x="2893367" y="2453700"/>
            <a:ext cx="6405200" cy="19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12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6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 idx="2"/>
          </p:nvPr>
        </p:nvSpPr>
        <p:spPr>
          <a:xfrm>
            <a:off x="1383000" y="1676300"/>
            <a:ext cx="9426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 idx="3"/>
          </p:nvPr>
        </p:nvSpPr>
        <p:spPr>
          <a:xfrm>
            <a:off x="1383000" y="4403300"/>
            <a:ext cx="94260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2847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 + S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F947A3C-49B7-3148-8A21-A88CDE4D6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555920"/>
            <a:ext cx="4262439" cy="55721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8F1173BC-0B6B-3646-BF9D-7B32134F0F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37" y="279042"/>
            <a:ext cx="6124575" cy="2768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20174170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21136"/>
      </p:ext>
    </p:extLst>
  </p:cSld>
  <p:clrMapOvr>
    <a:masterClrMapping/>
  </p:clrMapOvr>
  <p:hf hdr="0" ft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2944906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Nom Client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0993C7-BD76-4148-AB01-4350C35AAA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3960999"/>
            <a:ext cx="9791700" cy="4305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Objet de la présentation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E20ADB8-77DB-4A4F-A38A-A51E4F88ED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200615">
            <a:off x="7045049" y="1954072"/>
            <a:ext cx="4220130" cy="2949857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6BAEE8-A159-6848-AA02-8F2A548B10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251575"/>
            <a:ext cx="1706563" cy="3190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2020 – 04 - 22</a:t>
            </a:r>
          </a:p>
        </p:txBody>
      </p:sp>
    </p:spTree>
    <p:extLst>
      <p:ext uri="{BB962C8B-B14F-4D97-AF65-F5344CB8AC3E}">
        <p14:creationId xmlns:p14="http://schemas.microsoft.com/office/powerpoint/2010/main" val="2679950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810812A-D381-9E42-9554-FE632E94A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2944906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Nom Client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804E55C-E388-1D44-949F-54FB070206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3960999"/>
            <a:ext cx="9791700" cy="4305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Objet de la présentation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2BAF7CD-0A2B-AD45-8E9A-4368D8F3C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61186">
            <a:off x="7256529" y="1649630"/>
            <a:ext cx="3797167" cy="3320535"/>
          </a:xfrm>
          <a:prstGeom prst="rect">
            <a:avLst/>
          </a:prstGeom>
        </p:spPr>
      </p:pic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92815AE3-626F-024F-89FF-7BD38A669D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251575"/>
            <a:ext cx="1706563" cy="3190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2020 – 04 - 22</a:t>
            </a:r>
          </a:p>
        </p:txBody>
      </p:sp>
    </p:spTree>
    <p:extLst>
      <p:ext uri="{BB962C8B-B14F-4D97-AF65-F5344CB8AC3E}">
        <p14:creationId xmlns:p14="http://schemas.microsoft.com/office/powerpoint/2010/main" val="25538501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9">
            <a:extLst>
              <a:ext uri="{FF2B5EF4-FFF2-40B4-BE49-F238E27FC236}">
                <a16:creationId xmlns:a16="http://schemas.microsoft.com/office/drawing/2014/main" id="{B810812A-D381-9E42-9554-FE632E94A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2944906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Nom Client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8804E55C-E388-1D44-949F-54FB070206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4675" y="3960999"/>
            <a:ext cx="9791700" cy="4305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Objet de la présentation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92815AE3-626F-024F-89FF-7BD38A669D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6251575"/>
            <a:ext cx="1706563" cy="31908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bg1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2020 – 04 - 22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375948-EF17-564A-A105-57E6125989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273794">
            <a:off x="7099993" y="1903243"/>
            <a:ext cx="4734402" cy="29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470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ous-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1A6E5060-70C0-0B40-EB41-DAA58AB1E4F2}"/>
              </a:ext>
            </a:extLst>
          </p:cNvPr>
          <p:cNvGrpSpPr/>
          <p:nvPr userDrawn="1"/>
        </p:nvGrpSpPr>
        <p:grpSpPr>
          <a:xfrm rot="20596392">
            <a:off x="903131" y="3670365"/>
            <a:ext cx="14037061" cy="6732395"/>
            <a:chOff x="-304941" y="3084576"/>
            <a:chExt cx="14037061" cy="673239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3B4435E-5FD4-FF51-15E9-0637BAC71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 rot="4319272">
              <a:off x="-304941" y="3217030"/>
              <a:ext cx="6599940" cy="659994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034DFE3-31B8-A6A9-7430-C42ED2C436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 rot="4319272">
              <a:off x="7132180" y="3217031"/>
              <a:ext cx="6599940" cy="659994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DB3604-5CC4-9D5B-1981-E9651F3BAD6F}"/>
                </a:ext>
              </a:extLst>
            </p:cNvPr>
            <p:cNvSpPr/>
            <p:nvPr userDrawn="1"/>
          </p:nvSpPr>
          <p:spPr>
            <a:xfrm>
              <a:off x="0" y="3084576"/>
              <a:ext cx="12192000" cy="1426464"/>
            </a:xfrm>
            <a:prstGeom prst="rect">
              <a:avLst/>
            </a:prstGeom>
            <a:solidFill>
              <a:srgbClr val="ED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1E60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388FC-53C5-8344-9CE5-C478818C9087}"/>
              </a:ext>
            </a:extLst>
          </p:cNvPr>
          <p:cNvSpPr/>
          <p:nvPr userDrawn="1"/>
        </p:nvSpPr>
        <p:spPr>
          <a:xfrm>
            <a:off x="-658907" y="6854099"/>
            <a:ext cx="15424773" cy="344136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DDD675-5158-2588-E48B-8FFA8D2DB0A6}"/>
              </a:ext>
            </a:extLst>
          </p:cNvPr>
          <p:cNvSpPr/>
          <p:nvPr userDrawn="1"/>
        </p:nvSpPr>
        <p:spPr>
          <a:xfrm>
            <a:off x="-2692400" y="3412731"/>
            <a:ext cx="2692400" cy="344136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03BB6-5235-9D2C-F4AA-FECCA807ADC6}"/>
              </a:ext>
            </a:extLst>
          </p:cNvPr>
          <p:cNvSpPr/>
          <p:nvPr userDrawn="1"/>
        </p:nvSpPr>
        <p:spPr>
          <a:xfrm>
            <a:off x="12192000" y="-1085849"/>
            <a:ext cx="5297038" cy="832961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9F4C95E-E8CA-104F-A45D-EEA72B782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896" y="21163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rgbClr val="0020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sous-section</a:t>
            </a:r>
          </a:p>
        </p:txBody>
      </p:sp>
    </p:spTree>
    <p:extLst>
      <p:ext uri="{BB962C8B-B14F-4D97-AF65-F5344CB8AC3E}">
        <p14:creationId xmlns:p14="http://schemas.microsoft.com/office/powerpoint/2010/main" val="299904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 + S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F947A3C-49B7-3148-8A21-A88CDE4D6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850" y="555920"/>
            <a:ext cx="4262439" cy="55721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0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r>
              <a:rPr lang="fr-CA"/>
              <a:t>Modifier le titre</a:t>
            </a:r>
            <a:endParaRPr lang="fr-FR"/>
          </a:p>
        </p:txBody>
      </p:sp>
      <p:sp>
        <p:nvSpPr>
          <p:cNvPr id="7" name="Espace réservé du texte 21">
            <a:extLst>
              <a:ext uri="{FF2B5EF4-FFF2-40B4-BE49-F238E27FC236}">
                <a16:creationId xmlns:a16="http://schemas.microsoft.com/office/drawing/2014/main" id="{8F1173BC-0B6B-3646-BF9D-7B32134F0F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137" y="279042"/>
            <a:ext cx="6124575" cy="2768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001E60"/>
                </a:solidFill>
                <a:latin typeface="Guillon" pitchFamily="2" charset="77"/>
              </a:defRPr>
            </a:lvl1pPr>
            <a:lvl2pPr>
              <a:defRPr sz="2000">
                <a:solidFill>
                  <a:srgbClr val="001E60"/>
                </a:solidFill>
                <a:latin typeface="Guillon" pitchFamily="2" charset="77"/>
              </a:defRPr>
            </a:lvl2pPr>
            <a:lvl3pPr>
              <a:defRPr sz="2000">
                <a:solidFill>
                  <a:srgbClr val="001E60"/>
                </a:solidFill>
                <a:latin typeface="Guillon" pitchFamily="2" charset="77"/>
              </a:defRPr>
            </a:lvl3pPr>
            <a:lvl4pPr>
              <a:defRPr sz="2000">
                <a:solidFill>
                  <a:srgbClr val="001E60"/>
                </a:solidFill>
                <a:latin typeface="Guillon" pitchFamily="2" charset="77"/>
              </a:defRPr>
            </a:lvl4pPr>
            <a:lvl5pPr>
              <a:defRPr sz="2000">
                <a:solidFill>
                  <a:srgbClr val="001E60"/>
                </a:solidFill>
                <a:latin typeface="Guillon" pitchFamily="2" charset="77"/>
              </a:defRPr>
            </a:lvl5pPr>
          </a:lstStyle>
          <a:p>
            <a:pPr lvl="0"/>
            <a:r>
              <a:rPr lang="fr-FR"/>
              <a:t>Modifier le sous-titre (Optionnel)</a:t>
            </a:r>
          </a:p>
        </p:txBody>
      </p:sp>
    </p:spTree>
    <p:extLst>
      <p:ext uri="{BB962C8B-B14F-4D97-AF65-F5344CB8AC3E}">
        <p14:creationId xmlns:p14="http://schemas.microsoft.com/office/powerpoint/2010/main" val="3034487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ous-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1A6E5060-70C0-0B40-EB41-DAA58AB1E4F2}"/>
              </a:ext>
            </a:extLst>
          </p:cNvPr>
          <p:cNvGrpSpPr/>
          <p:nvPr userDrawn="1"/>
        </p:nvGrpSpPr>
        <p:grpSpPr>
          <a:xfrm>
            <a:off x="1060938" y="3743076"/>
            <a:ext cx="14840969" cy="5546414"/>
            <a:chOff x="980934" y="3826162"/>
            <a:chExt cx="12443241" cy="4650328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3B4435E-5FD4-FF51-15E9-0637BAC71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 rot="4319272">
              <a:off x="2911267" y="3806883"/>
              <a:ext cx="2739274" cy="6599940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4FF02B9E-A039-E31C-A894-B23A3505C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 rot="4319272">
              <a:off x="8754568" y="1895829"/>
              <a:ext cx="2739274" cy="659994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388FC-53C5-8344-9CE5-C478818C9087}"/>
              </a:ext>
            </a:extLst>
          </p:cNvPr>
          <p:cNvSpPr/>
          <p:nvPr userDrawn="1"/>
        </p:nvSpPr>
        <p:spPr>
          <a:xfrm>
            <a:off x="-658907" y="6854099"/>
            <a:ext cx="15424773" cy="344136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DDD675-5158-2588-E48B-8FFA8D2DB0A6}"/>
              </a:ext>
            </a:extLst>
          </p:cNvPr>
          <p:cNvSpPr/>
          <p:nvPr userDrawn="1"/>
        </p:nvSpPr>
        <p:spPr>
          <a:xfrm>
            <a:off x="-2692400" y="3412731"/>
            <a:ext cx="2692400" cy="344136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03BB6-5235-9D2C-F4AA-FECCA807ADC6}"/>
              </a:ext>
            </a:extLst>
          </p:cNvPr>
          <p:cNvSpPr/>
          <p:nvPr userDrawn="1"/>
        </p:nvSpPr>
        <p:spPr>
          <a:xfrm>
            <a:off x="12191999" y="2620381"/>
            <a:ext cx="4513661" cy="423371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F48889FC-FC7D-34BB-8177-88E056C723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896" y="21163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rgbClr val="0020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sous-section</a:t>
            </a:r>
          </a:p>
        </p:txBody>
      </p:sp>
    </p:spTree>
    <p:extLst>
      <p:ext uri="{BB962C8B-B14F-4D97-AF65-F5344CB8AC3E}">
        <p14:creationId xmlns:p14="http://schemas.microsoft.com/office/powerpoint/2010/main" val="4788022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ous-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3B4435E-5FD4-FF51-15E9-0637BAC719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4319272">
            <a:off x="6202126" y="2580131"/>
            <a:ext cx="4341287" cy="94315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5388FC-53C5-8344-9CE5-C478818C9087}"/>
              </a:ext>
            </a:extLst>
          </p:cNvPr>
          <p:cNvSpPr/>
          <p:nvPr userDrawn="1"/>
        </p:nvSpPr>
        <p:spPr>
          <a:xfrm>
            <a:off x="-658907" y="6854099"/>
            <a:ext cx="15424773" cy="344136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DDD675-5158-2588-E48B-8FFA8D2DB0A6}"/>
              </a:ext>
            </a:extLst>
          </p:cNvPr>
          <p:cNvSpPr/>
          <p:nvPr userDrawn="1"/>
        </p:nvSpPr>
        <p:spPr>
          <a:xfrm>
            <a:off x="-2692400" y="3412731"/>
            <a:ext cx="2692400" cy="344136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03BB6-5235-9D2C-F4AA-FECCA807ADC6}"/>
              </a:ext>
            </a:extLst>
          </p:cNvPr>
          <p:cNvSpPr/>
          <p:nvPr userDrawn="1"/>
        </p:nvSpPr>
        <p:spPr>
          <a:xfrm>
            <a:off x="12191999" y="2620381"/>
            <a:ext cx="4513661" cy="423371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F48889FC-FC7D-34BB-8177-88E056C723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896" y="2116388"/>
            <a:ext cx="9791700" cy="968188"/>
          </a:xfrm>
          <a:prstGeom prst="rect">
            <a:avLst/>
          </a:prstGeom>
        </p:spPr>
        <p:txBody>
          <a:bodyPr wrap="square" lIns="0" tIns="0" rIns="0" bIns="0" anchor="t"/>
          <a:lstStyle>
            <a:lvl1pPr marL="0" indent="0">
              <a:buNone/>
              <a:defRPr sz="7200">
                <a:solidFill>
                  <a:srgbClr val="002060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sous-section</a:t>
            </a:r>
          </a:p>
        </p:txBody>
      </p:sp>
    </p:spTree>
    <p:extLst>
      <p:ext uri="{BB962C8B-B14F-4D97-AF65-F5344CB8AC3E}">
        <p14:creationId xmlns:p14="http://schemas.microsoft.com/office/powerpoint/2010/main" val="22976738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BEE3222-51B5-AA42-98DE-D68888882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457609">
            <a:off x="9662459" y="4924424"/>
            <a:ext cx="3302000" cy="2654300"/>
          </a:xfrm>
          <a:prstGeom prst="rect">
            <a:avLst/>
          </a:prstGeom>
        </p:spPr>
      </p:pic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60C96EFA-0171-37DD-89C0-5BA9A91355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55" y="1114425"/>
            <a:ext cx="11466020" cy="50546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6600" b="1" i="0">
                <a:solidFill>
                  <a:srgbClr val="001E60"/>
                </a:solidFill>
                <a:latin typeface="Guillon Demi" pitchFamily="2" charset="77"/>
              </a:defRPr>
            </a:lvl1pPr>
          </a:lstStyle>
          <a:p>
            <a:pPr lvl="0"/>
            <a:r>
              <a:rPr lang="fr-CA"/>
              <a:t>Business-</a:t>
            </a:r>
            <a:r>
              <a:rPr lang="fr-CA" err="1"/>
              <a:t>Focused</a:t>
            </a:r>
            <a:r>
              <a:rPr lang="fr-CA"/>
              <a:t>.</a:t>
            </a:r>
          </a:p>
          <a:p>
            <a:pPr lvl="0"/>
            <a:r>
              <a:rPr lang="fr-CA" err="1"/>
              <a:t>Experience</a:t>
            </a:r>
            <a:r>
              <a:rPr lang="fr-CA"/>
              <a:t>-Driven.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9745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>
            <a:extLst>
              <a:ext uri="{FF2B5EF4-FFF2-40B4-BE49-F238E27FC236}">
                <a16:creationId xmlns:a16="http://schemas.microsoft.com/office/drawing/2014/main" id="{B7A26EB0-38DC-0F89-0995-BE978B13E4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60" b="23917"/>
          <a:stretch/>
        </p:blipFill>
        <p:spPr>
          <a:xfrm>
            <a:off x="0" y="551329"/>
            <a:ext cx="7059706" cy="6306672"/>
          </a:xfrm>
          <a:prstGeom prst="rect">
            <a:avLst/>
          </a:prstGeom>
        </p:spPr>
      </p:pic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78EF1E32-9052-D84D-E815-D91EC899A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575" y="3727740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section</a:t>
            </a:r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A84BF4FE-66FE-618D-79F1-BF1363AF1B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575" y="2749010"/>
            <a:ext cx="783478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4000">
                <a:solidFill>
                  <a:srgbClr val="66CCFF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0291DE-F92E-6C5E-E687-B2BFE1E011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575" y="390075"/>
            <a:ext cx="1800425" cy="5138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BE00BA-D29E-3639-F0B1-451A70FCD0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457609">
            <a:off x="10291519" y="5184241"/>
            <a:ext cx="1474720" cy="11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3814233E-273B-59C2-C686-BCF8149C3C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38" t="-1549" b="17213"/>
          <a:stretch/>
        </p:blipFill>
        <p:spPr>
          <a:xfrm>
            <a:off x="0" y="269051"/>
            <a:ext cx="7059706" cy="6588949"/>
          </a:xfrm>
          <a:prstGeom prst="rect">
            <a:avLst/>
          </a:prstGeom>
        </p:spPr>
      </p:pic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78EF1E32-9052-D84D-E815-D91EC899A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575" y="3727740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section</a:t>
            </a:r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A84BF4FE-66FE-618D-79F1-BF1363AF1B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575" y="2749010"/>
            <a:ext cx="783478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4000">
                <a:solidFill>
                  <a:srgbClr val="66CCFF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0291DE-F92E-6C5E-E687-B2BFE1E011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575" y="390075"/>
            <a:ext cx="1800425" cy="5138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BE00BA-D29E-3639-F0B1-451A70FCD0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457609">
            <a:off x="10291519" y="5184241"/>
            <a:ext cx="1474720" cy="11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985B1397-2986-92B3-579E-5EC24782E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12" b="21367"/>
          <a:stretch/>
        </p:blipFill>
        <p:spPr>
          <a:xfrm>
            <a:off x="0" y="730571"/>
            <a:ext cx="7180730" cy="6127429"/>
          </a:xfrm>
          <a:prstGeom prst="rect">
            <a:avLst/>
          </a:prstGeom>
        </p:spPr>
      </p:pic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78EF1E32-9052-D84D-E815-D91EC899A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575" y="3727740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section</a:t>
            </a:r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A84BF4FE-66FE-618D-79F1-BF1363AF1B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575" y="2749010"/>
            <a:ext cx="783478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4000">
                <a:solidFill>
                  <a:srgbClr val="66CCFF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0291DE-F92E-6C5E-E687-B2BFE1E011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575" y="390075"/>
            <a:ext cx="1800425" cy="5138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BE00BA-D29E-3639-F0B1-451A70FCD0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457609">
            <a:off x="10291519" y="5184241"/>
            <a:ext cx="1474720" cy="11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B1D97049-CB56-0452-B4B4-6D68C58567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612765">
            <a:off x="-778141" y="252644"/>
            <a:ext cx="6382283" cy="8886570"/>
          </a:xfrm>
          <a:prstGeom prst="rect">
            <a:avLst/>
          </a:prstGeom>
        </p:spPr>
      </p:pic>
      <p:sp>
        <p:nvSpPr>
          <p:cNvPr id="11" name="Espace réservé du texte 19">
            <a:extLst>
              <a:ext uri="{FF2B5EF4-FFF2-40B4-BE49-F238E27FC236}">
                <a16:creationId xmlns:a16="http://schemas.microsoft.com/office/drawing/2014/main" id="{78EF1E32-9052-D84D-E815-D91EC899A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575" y="3727740"/>
            <a:ext cx="9791700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7200">
                <a:solidFill>
                  <a:schemeClr val="bg2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Titre de la section</a:t>
            </a:r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A84BF4FE-66FE-618D-79F1-BF1363AF1B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575" y="2749010"/>
            <a:ext cx="783478" cy="968188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>
              <a:buNone/>
              <a:defRPr sz="4000">
                <a:solidFill>
                  <a:srgbClr val="66CCFF"/>
                </a:solidFill>
                <a:latin typeface="Guillon" pitchFamily="2" charset="77"/>
              </a:defRPr>
            </a:lvl1pPr>
          </a:lstStyle>
          <a:p>
            <a:pPr lvl="0"/>
            <a:r>
              <a:rPr lang="fr-FR"/>
              <a:t>01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20291DE-F92E-6C5E-E687-B2BFE1E011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575" y="390075"/>
            <a:ext cx="1800425" cy="51382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BBE00BA-D29E-3639-F0B1-451A70FCD0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9457609">
            <a:off x="10291519" y="5184241"/>
            <a:ext cx="1474720" cy="11854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0C8226-7355-B7CB-58DF-87CEBC7A6BE4}"/>
              </a:ext>
            </a:extLst>
          </p:cNvPr>
          <p:cNvSpPr/>
          <p:nvPr userDrawn="1"/>
        </p:nvSpPr>
        <p:spPr>
          <a:xfrm>
            <a:off x="-2595282" y="2245659"/>
            <a:ext cx="2595282" cy="654871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3BBDAB-3908-2D94-FD24-9768212D3EFF}"/>
              </a:ext>
            </a:extLst>
          </p:cNvPr>
          <p:cNvSpPr/>
          <p:nvPr userDrawn="1"/>
        </p:nvSpPr>
        <p:spPr>
          <a:xfrm>
            <a:off x="-658906" y="6854100"/>
            <a:ext cx="13083988" cy="229272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65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Ap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0BFEDC7-2D2E-D28C-A368-A63426B45F58}"/>
              </a:ext>
            </a:extLst>
          </p:cNvPr>
          <p:cNvSpPr txBox="1">
            <a:spLocks/>
          </p:cNvSpPr>
          <p:nvPr userDrawn="1"/>
        </p:nvSpPr>
        <p:spPr>
          <a:xfrm>
            <a:off x="479959" y="2403844"/>
            <a:ext cx="9791700" cy="2219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7200">
                <a:solidFill>
                  <a:schemeClr val="bg1"/>
                </a:solidFill>
                <a:latin typeface="Guillon" pitchFamily="2" charset="77"/>
              </a:rPr>
              <a:t>Applications</a:t>
            </a:r>
          </a:p>
          <a:p>
            <a:pPr marL="0" indent="0">
              <a:buNone/>
            </a:pPr>
            <a:r>
              <a:rPr lang="fr-CA" sz="7200" b="1">
                <a:solidFill>
                  <a:srgbClr val="66CCFF"/>
                </a:solidFill>
                <a:latin typeface="Guillon" pitchFamily="2" charset="77"/>
              </a:rPr>
              <a:t>Mobile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D8879FF-E915-9042-DBD5-B5E8DBF961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490496" y="1456660"/>
            <a:ext cx="5229798" cy="45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9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0BFEDC7-2D2E-D28C-A368-A63426B45F58}"/>
              </a:ext>
            </a:extLst>
          </p:cNvPr>
          <p:cNvSpPr txBox="1">
            <a:spLocks/>
          </p:cNvSpPr>
          <p:nvPr userDrawn="1"/>
        </p:nvSpPr>
        <p:spPr>
          <a:xfrm>
            <a:off x="479959" y="2403844"/>
            <a:ext cx="9791700" cy="2219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7200">
                <a:solidFill>
                  <a:schemeClr val="bg1"/>
                </a:solidFill>
                <a:latin typeface="Guillon" pitchFamily="2" charset="77"/>
              </a:rPr>
              <a:t>Intelligence</a:t>
            </a:r>
          </a:p>
          <a:p>
            <a:pPr marL="0" indent="0">
              <a:buNone/>
            </a:pPr>
            <a:r>
              <a:rPr lang="fr-CA" sz="7200" b="1">
                <a:solidFill>
                  <a:srgbClr val="66CCFF"/>
                </a:solidFill>
                <a:latin typeface="Guillon" pitchFamily="2" charset="77"/>
              </a:rPr>
              <a:t>Artificielle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36F330-2DCC-3718-09E3-329DFE3B2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5676065" y="209423"/>
            <a:ext cx="6648577" cy="66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7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odernisation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10BFEDC7-2D2E-D28C-A368-A63426B45F58}"/>
              </a:ext>
            </a:extLst>
          </p:cNvPr>
          <p:cNvSpPr txBox="1">
            <a:spLocks/>
          </p:cNvSpPr>
          <p:nvPr userDrawn="1"/>
        </p:nvSpPr>
        <p:spPr>
          <a:xfrm>
            <a:off x="479959" y="2403844"/>
            <a:ext cx="9791700" cy="22194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7200">
                <a:solidFill>
                  <a:schemeClr val="bg1"/>
                </a:solidFill>
                <a:latin typeface="Guillon" pitchFamily="2" charset="77"/>
              </a:rPr>
              <a:t>Modernisation</a:t>
            </a:r>
          </a:p>
          <a:p>
            <a:pPr marL="0" indent="0">
              <a:buNone/>
            </a:pPr>
            <a:r>
              <a:rPr lang="fr-CA" sz="7200" b="1">
                <a:solidFill>
                  <a:srgbClr val="66CCFF"/>
                </a:solidFill>
                <a:latin typeface="Guillon" pitchFamily="2" charset="77"/>
              </a:rPr>
              <a:t>Applicative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44E2E55-086F-4AC5-D34F-8B40FDCFCA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6401303" y="776177"/>
            <a:ext cx="5790697" cy="568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9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6.emf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10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6.emf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2.emf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99802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85" r:id="rId2"/>
    <p:sldLayoutId id="2147483886" r:id="rId3"/>
    <p:sldLayoutId id="2147483887" r:id="rId4"/>
    <p:sldLayoutId id="2147483888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904" r:id="rId12"/>
  </p:sldLayoutIdLst>
  <p:hf hdr="0" ft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50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238EEB-45F5-5F4E-98EA-8B70B0361B9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575" y="327290"/>
            <a:ext cx="1800425" cy="5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9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1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2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42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54" r:id="rId4"/>
    <p:sldLayoutId id="2147483955" r:id="rId5"/>
    <p:sldLayoutId id="2147483956" r:id="rId6"/>
    <p:sldLayoutId id="2147483957" r:id="rId7"/>
    <p:sldLayoutId id="2147483946" r:id="rId8"/>
    <p:sldLayoutId id="2147483947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38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91905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75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94" r:id="rId12"/>
    <p:sldLayoutId id="2147483696" r:id="rId13"/>
    <p:sldLayoutId id="2147483700" r:id="rId14"/>
    <p:sldLayoutId id="2147483695" r:id="rId15"/>
    <p:sldLayoutId id="2147483701" r:id="rId16"/>
    <p:sldLayoutId id="2147483804" r:id="rId17"/>
    <p:sldLayoutId id="2147483897" r:id="rId18"/>
    <p:sldLayoutId id="2147483899" r:id="rId19"/>
    <p:sldLayoutId id="2147483953" r:id="rId20"/>
    <p:sldLayoutId id="2147483901" r:id="rId21"/>
  </p:sldLayoutIdLst>
  <p:hf hdr="0" ft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63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874" r:id="rId3"/>
    <p:sldLayoutId id="2147483875" r:id="rId4"/>
    <p:sldLayoutId id="2147483876" r:id="rId5"/>
    <p:sldLayoutId id="2147483882" r:id="rId6"/>
    <p:sldLayoutId id="2147483884" r:id="rId7"/>
    <p:sldLayoutId id="2147483905" r:id="rId8"/>
    <p:sldLayoutId id="2147483920" r:id="rId9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srgbClr val="001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7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8" r:id="rId5"/>
    <p:sldLayoutId id="2147483703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5" r:id="rId15"/>
  </p:sldLayoutIdLst>
  <p:hf hdr="0" ft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8ABB4B-BA41-4C44-8F37-5D978A7AB7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238EEB-45F5-5F4E-98EA-8B70B0361B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2575" y="327290"/>
            <a:ext cx="1800425" cy="5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F0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085B484-C833-D519-9B34-2B6B42CE6C6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574" y="390075"/>
            <a:ext cx="1823229" cy="5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8">
          <p15:clr>
            <a:srgbClr val="F26B43"/>
          </p15:clr>
        </p15:guide>
        <p15:guide id="4" pos="764">
          <p15:clr>
            <a:srgbClr val="F26B43"/>
          </p15:clr>
        </p15:guide>
        <p15:guide id="5" pos="1139">
          <p15:clr>
            <a:srgbClr val="F26B43"/>
          </p15:clr>
        </p15:guide>
        <p15:guide id="6" pos="1520">
          <p15:clr>
            <a:srgbClr val="F26B43"/>
          </p15:clr>
        </p15:guide>
        <p15:guide id="7" pos="1916">
          <p15:clr>
            <a:srgbClr val="F26B43"/>
          </p15:clr>
        </p15:guide>
        <p15:guide id="8" pos="2275">
          <p15:clr>
            <a:srgbClr val="F26B43"/>
          </p15:clr>
        </p15:guide>
        <p15:guide id="9" pos="2679">
          <p15:clr>
            <a:srgbClr val="F26B43"/>
          </p15:clr>
        </p15:guide>
        <p15:guide id="10" pos="3068">
          <p15:clr>
            <a:srgbClr val="F26B43"/>
          </p15:clr>
        </p15:guide>
        <p15:guide id="11" pos="3449">
          <p15:clr>
            <a:srgbClr val="F26B43"/>
          </p15:clr>
        </p15:guide>
        <p15:guide id="12" pos="4220">
          <p15:clr>
            <a:srgbClr val="F26B43"/>
          </p15:clr>
        </p15:guide>
        <p15:guide id="13" pos="4608">
          <p15:clr>
            <a:srgbClr val="F26B43"/>
          </p15:clr>
        </p15:guide>
        <p15:guide id="14" pos="4997">
          <p15:clr>
            <a:srgbClr val="F26B43"/>
          </p15:clr>
        </p15:guide>
        <p15:guide id="15" pos="5378">
          <p15:clr>
            <a:srgbClr val="F26B43"/>
          </p15:clr>
        </p15:guide>
        <p15:guide id="16" pos="5767">
          <p15:clr>
            <a:srgbClr val="F26B43"/>
          </p15:clr>
        </p15:guide>
        <p15:guide id="17" pos="6153">
          <p15:clr>
            <a:srgbClr val="F26B43"/>
          </p15:clr>
        </p15:guide>
        <p15:guide id="18" pos="6530">
          <p15:clr>
            <a:srgbClr val="F26B43"/>
          </p15:clr>
        </p15:guide>
        <p15:guide id="19" pos="6924">
          <p15:clr>
            <a:srgbClr val="F26B43"/>
          </p15:clr>
        </p15:guide>
        <p15:guide id="20" pos="7307">
          <p15:clr>
            <a:srgbClr val="F26B43"/>
          </p15:clr>
        </p15:guide>
        <p15:guide id="21" pos="181">
          <p15:clr>
            <a:srgbClr val="F26B43"/>
          </p15:clr>
        </p15:guide>
        <p15:guide id="22" orient="horz" pos="368">
          <p15:clr>
            <a:srgbClr val="F26B43"/>
          </p15:clr>
        </p15:guide>
        <p15:guide id="23" orient="horz" pos="194">
          <p15:clr>
            <a:srgbClr val="F26B43"/>
          </p15:clr>
        </p15:guide>
        <p15:guide id="24" orient="horz" pos="4139">
          <p15:clr>
            <a:srgbClr val="F26B43"/>
          </p15:clr>
        </p15:guide>
        <p15:guide id="25" pos="7495">
          <p15:clr>
            <a:srgbClr val="F26B43"/>
          </p15:clr>
        </p15:guide>
        <p15:guide id="26" orient="horz" pos="3938">
          <p15:clr>
            <a:srgbClr val="F26B43"/>
          </p15:clr>
        </p15:guide>
        <p15:guide id="27" orient="horz" pos="5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B8F83-2F5F-C227-FC2E-4F43B549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5E6B21D-F334-8AC0-CA23-7799238F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569"/>
          <a:stretch>
            <a:fillRect/>
          </a:stretch>
        </p:blipFill>
        <p:spPr>
          <a:xfrm>
            <a:off x="7284825" y="542466"/>
            <a:ext cx="4907175" cy="61011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FA76E9-2ED6-FDF8-F45A-68BD7A8C799F}"/>
              </a:ext>
            </a:extLst>
          </p:cNvPr>
          <p:cNvSpPr txBox="1">
            <a:spLocks/>
          </p:cNvSpPr>
          <p:nvPr/>
        </p:nvSpPr>
        <p:spPr>
          <a:xfrm>
            <a:off x="1029427" y="1621466"/>
            <a:ext cx="5907821" cy="3191572"/>
          </a:xfrm>
          <a:prstGeom prst="rect">
            <a:avLst/>
          </a:prstGeo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fr-FR" sz="4800" b="1">
                <a:solidFill>
                  <a:prstClr val="white"/>
                </a:solidFill>
                <a:latin typeface="Guillon Demi" pitchFamily="2" charset="77"/>
              </a:rPr>
              <a:t>Une application multiplateforme </a:t>
            </a:r>
          </a:p>
          <a:p>
            <a:pPr algn="l" defTabSz="609630"/>
            <a:r>
              <a:rPr lang="fr-FR" sz="4800" b="1">
                <a:solidFill>
                  <a:prstClr val="white"/>
                </a:solidFill>
                <a:latin typeface="Guillon Demi" pitchFamily="2" charset="77"/>
              </a:rPr>
              <a:t>en 30 minutes </a:t>
            </a:r>
          </a:p>
          <a:p>
            <a:pPr algn="l" defTabSz="609630"/>
            <a:r>
              <a:rPr lang="fr-FR" sz="4800" b="1">
                <a:solidFill>
                  <a:prstClr val="white"/>
                </a:solidFill>
                <a:latin typeface="Guillon Demi" pitchFamily="2" charset="77"/>
              </a:rPr>
              <a:t>top chrono</a:t>
            </a:r>
            <a:endParaRPr lang="en-CA" sz="4800" b="1">
              <a:solidFill>
                <a:prstClr val="white"/>
              </a:solidFill>
              <a:latin typeface="Guillon Demi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9013D-50B5-FC39-FDA3-D19148D118EE}"/>
              </a:ext>
            </a:extLst>
          </p:cNvPr>
          <p:cNvSpPr txBox="1"/>
          <p:nvPr/>
        </p:nvSpPr>
        <p:spPr>
          <a:xfrm>
            <a:off x="1029427" y="5761536"/>
            <a:ext cx="609494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609630"/>
            <a:r>
              <a:rPr lang="en-CA">
                <a:solidFill>
                  <a:prstClr val="white"/>
                </a:solidFill>
                <a:latin typeface="Guillon Light" pitchFamily="2" charset="77"/>
              </a:rPr>
              <a:t>Interface Québec 2025</a:t>
            </a:r>
          </a:p>
          <a:p>
            <a:pPr algn="l" defTabSz="609630"/>
            <a:r>
              <a:rPr lang="en-CA" b="1">
                <a:solidFill>
                  <a:prstClr val="white"/>
                </a:solidFill>
                <a:latin typeface="Guillon Demi" pitchFamily="2" charset="77"/>
              </a:rPr>
              <a:t>Dominique Vigeant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36BBFB-6D9B-9E16-5BA7-7B2B3BCE1B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41447"/>
          <a:stretch>
            <a:fillRect/>
          </a:stretch>
        </p:blipFill>
        <p:spPr>
          <a:xfrm>
            <a:off x="7983806" y="633194"/>
            <a:ext cx="4208194" cy="55916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5A31F9C-5EDE-547D-2C45-1B35CC6DC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27" y="633194"/>
            <a:ext cx="1506509" cy="4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1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103A31-45EE-5469-5A00-69B99FC2C84E}"/>
              </a:ext>
            </a:extLst>
          </p:cNvPr>
          <p:cNvSpPr txBox="1">
            <a:spLocks/>
          </p:cNvSpPr>
          <p:nvPr/>
        </p:nvSpPr>
        <p:spPr>
          <a:xfrm>
            <a:off x="7242048" y="443725"/>
            <a:ext cx="2486802" cy="5572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bg1"/>
                </a:solidFill>
                <a:latin typeface="Guillon" pitchFamily="2" charset="77"/>
              </a:rPr>
              <a:t>LinkedIn</a:t>
            </a:r>
            <a:br>
              <a:rPr lang="en-US" sz="1800">
                <a:solidFill>
                  <a:schemeClr val="bg1"/>
                </a:solidFill>
                <a:latin typeface="Guillon" pitchFamily="2" charset="77"/>
              </a:rPr>
            </a:br>
            <a:r>
              <a:rPr lang="en-US" sz="1800" b="1">
                <a:solidFill>
                  <a:schemeClr val="bg1"/>
                </a:solidFill>
                <a:latin typeface="Guillon Demi" pitchFamily="2" charset="77"/>
              </a:rPr>
              <a:t>Dominique Vigeant</a:t>
            </a:r>
          </a:p>
        </p:txBody>
      </p:sp>
      <p:pic>
        <p:nvPicPr>
          <p:cNvPr id="7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29D4A16-993E-EA0B-D4BF-6C77E46F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766" y="305157"/>
            <a:ext cx="1927332" cy="1927332"/>
          </a:xfrm>
          <a:prstGeom prst="rect">
            <a:avLst/>
          </a:prstGeom>
        </p:spPr>
      </p:pic>
      <p:pic>
        <p:nvPicPr>
          <p:cNvPr id="8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DC1FA5F-A8E4-23A9-BC9E-565DED1F7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766" y="2433956"/>
            <a:ext cx="1927333" cy="1927333"/>
          </a:xfrm>
          <a:prstGeom prst="rect">
            <a:avLst/>
          </a:prstGeom>
        </p:spPr>
      </p:pic>
      <p:pic>
        <p:nvPicPr>
          <p:cNvPr id="9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A7A532A-0B28-5284-94E5-3699A739A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766" y="4552429"/>
            <a:ext cx="1927332" cy="19273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83BA3A-76ED-834F-131C-BA4E5EF6BB89}"/>
              </a:ext>
            </a:extLst>
          </p:cNvPr>
          <p:cNvSpPr txBox="1">
            <a:spLocks/>
          </p:cNvSpPr>
          <p:nvPr/>
        </p:nvSpPr>
        <p:spPr>
          <a:xfrm>
            <a:off x="7242048" y="2669721"/>
            <a:ext cx="2486802" cy="5572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bg1"/>
                </a:solidFill>
                <a:latin typeface="Guillon" pitchFamily="2" charset="77"/>
              </a:rPr>
              <a:t>LinkedIn</a:t>
            </a:r>
            <a:br>
              <a:rPr lang="en-US" sz="1800">
                <a:solidFill>
                  <a:schemeClr val="bg1"/>
                </a:solidFill>
                <a:latin typeface="Guillon" pitchFamily="2" charset="77"/>
              </a:rPr>
            </a:br>
            <a:r>
              <a:rPr lang="en-US" sz="1800" b="1" err="1">
                <a:solidFill>
                  <a:schemeClr val="bg1"/>
                </a:solidFill>
                <a:latin typeface="Guillon Demi" pitchFamily="2" charset="77"/>
              </a:rPr>
              <a:t>nventive</a:t>
            </a:r>
            <a:endParaRPr lang="en-US" sz="1800" b="1">
              <a:solidFill>
                <a:schemeClr val="bg1"/>
              </a:solidFill>
              <a:latin typeface="Guillon Demi" pitchFamily="2" charset="7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302DC9-1BD4-72BB-FF6E-C8E7B268B734}"/>
              </a:ext>
            </a:extLst>
          </p:cNvPr>
          <p:cNvSpPr txBox="1">
            <a:spLocks/>
          </p:cNvSpPr>
          <p:nvPr/>
        </p:nvSpPr>
        <p:spPr>
          <a:xfrm>
            <a:off x="7242048" y="4771885"/>
            <a:ext cx="2486802" cy="5572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>
                <a:solidFill>
                  <a:schemeClr val="bg1"/>
                </a:solidFill>
                <a:latin typeface="Guillon" pitchFamily="2" charset="77"/>
              </a:rPr>
              <a:t>GitHub</a:t>
            </a:r>
          </a:p>
          <a:p>
            <a:pPr algn="r"/>
            <a:r>
              <a:rPr lang="en-US" sz="1800">
                <a:solidFill>
                  <a:schemeClr val="bg1"/>
                </a:solidFill>
                <a:latin typeface="Guillon" pitchFamily="2" charset="77"/>
              </a:rPr>
              <a:t>Repo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D8CBE1D-F958-7002-7998-FAE3AD4D4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873" y="2387847"/>
            <a:ext cx="5687122" cy="4235977"/>
          </a:xfrm>
        </p:spPr>
        <p:txBody>
          <a:bodyPr/>
          <a:lstStyle/>
          <a:p>
            <a:pPr algn="ctr"/>
            <a:r>
              <a:rPr lang="fr-FR" dirty="0"/>
              <a:t>Questions ?</a:t>
            </a:r>
          </a:p>
          <a:p>
            <a:pPr algn="ctr"/>
            <a:r>
              <a:rPr lang="fr-FR" dirty="0"/>
              <a:t>Merci ! </a:t>
            </a:r>
          </a:p>
        </p:txBody>
      </p:sp>
    </p:spTree>
    <p:extLst>
      <p:ext uri="{BB962C8B-B14F-4D97-AF65-F5344CB8AC3E}">
        <p14:creationId xmlns:p14="http://schemas.microsoft.com/office/powerpoint/2010/main" val="26647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2850E-8A32-4C69-4F75-0D8D2FE4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3EFC6-C711-A270-564C-DBF727D1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2794715"/>
            <a:ext cx="9563100" cy="1326091"/>
          </a:xfrm>
        </p:spPr>
        <p:txBody>
          <a:bodyPr/>
          <a:lstStyle/>
          <a:p>
            <a:pPr algn="ctr">
              <a:buClr>
                <a:schemeClr val="tx1"/>
              </a:buClr>
            </a:pPr>
            <a:r>
              <a:rPr lang="en-CA" sz="8800" b="1">
                <a:solidFill>
                  <a:srgbClr val="67CCFF"/>
                </a:solidFill>
                <a:latin typeface="Guillon" pitchFamily="2" charset="77"/>
                <a:ea typeface="Roboto" panose="02000000000000000000" pitchFamily="2" charset="0"/>
                <a:cs typeface="Roboto" panose="02000000000000000000" pitchFamily="2" charset="0"/>
              </a:rPr>
              <a:t> Merci!</a:t>
            </a:r>
          </a:p>
        </p:txBody>
      </p:sp>
    </p:spTree>
    <p:extLst>
      <p:ext uri="{BB962C8B-B14F-4D97-AF65-F5344CB8AC3E}">
        <p14:creationId xmlns:p14="http://schemas.microsoft.com/office/powerpoint/2010/main" val="41355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D17D76-6C37-0B3F-ABD7-8ACAE6123509}"/>
              </a:ext>
            </a:extLst>
          </p:cNvPr>
          <p:cNvSpPr txBox="1">
            <a:spLocks/>
          </p:cNvSpPr>
          <p:nvPr/>
        </p:nvSpPr>
        <p:spPr>
          <a:xfrm>
            <a:off x="1029427" y="738810"/>
            <a:ext cx="5907821" cy="1102182"/>
          </a:xfrm>
          <a:prstGeom prst="rect">
            <a:avLst/>
          </a:prstGeo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09630"/>
            <a:r>
              <a:rPr lang="fr-FR" sz="4800" b="1">
                <a:solidFill>
                  <a:prstClr val="white"/>
                </a:solidFill>
                <a:latin typeface="Guillon Demi" pitchFamily="2" charset="77"/>
              </a:rPr>
              <a:t>Ordre du jour</a:t>
            </a:r>
            <a:endParaRPr lang="en-CA" sz="4800" b="1">
              <a:solidFill>
                <a:prstClr val="white"/>
              </a:solidFill>
              <a:latin typeface="Guillon Demi" pitchFamily="2" charset="77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71257AE1-44C1-0015-37B9-D712E82616FF}"/>
              </a:ext>
            </a:extLst>
          </p:cNvPr>
          <p:cNvSpPr/>
          <p:nvPr/>
        </p:nvSpPr>
        <p:spPr>
          <a:xfrm>
            <a:off x="1029427" y="2102927"/>
            <a:ext cx="916193" cy="916193"/>
          </a:xfrm>
          <a:prstGeom prst="ellipse">
            <a:avLst/>
          </a:prstGeom>
          <a:solidFill>
            <a:srgbClr val="001E5F"/>
          </a:solidFill>
          <a:ln w="19050">
            <a:solidFill>
              <a:srgbClr val="0D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000">
                <a:solidFill>
                  <a:srgbClr val="67CCFF"/>
                </a:solidFill>
                <a:latin typeface="Guillon" pitchFamily="2" charset="77"/>
              </a:rPr>
              <a:t>1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035BB46D-230E-79E1-8817-663C7CA0B943}"/>
              </a:ext>
            </a:extLst>
          </p:cNvPr>
          <p:cNvSpPr/>
          <p:nvPr/>
        </p:nvSpPr>
        <p:spPr>
          <a:xfrm>
            <a:off x="1029427" y="3359614"/>
            <a:ext cx="916193" cy="916193"/>
          </a:xfrm>
          <a:prstGeom prst="ellipse">
            <a:avLst/>
          </a:prstGeom>
          <a:solidFill>
            <a:srgbClr val="001E5F"/>
          </a:solidFill>
          <a:ln w="19050">
            <a:solidFill>
              <a:srgbClr val="0D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000">
                <a:solidFill>
                  <a:srgbClr val="67CCFF"/>
                </a:solidFill>
                <a:latin typeface="Guillon" pitchFamily="2" charset="77"/>
              </a:rPr>
              <a:t>2</a:t>
            </a: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C09AD631-FD84-E317-29EE-76C47E447884}"/>
              </a:ext>
            </a:extLst>
          </p:cNvPr>
          <p:cNvSpPr/>
          <p:nvPr/>
        </p:nvSpPr>
        <p:spPr>
          <a:xfrm>
            <a:off x="1052567" y="4616301"/>
            <a:ext cx="916193" cy="916193"/>
          </a:xfrm>
          <a:prstGeom prst="ellipse">
            <a:avLst/>
          </a:prstGeom>
          <a:solidFill>
            <a:srgbClr val="001E5F"/>
          </a:solidFill>
          <a:ln w="19050">
            <a:solidFill>
              <a:srgbClr val="0D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000">
                <a:solidFill>
                  <a:srgbClr val="67CCFF"/>
                </a:solidFill>
                <a:latin typeface="Guillon" pitchFamily="2" charset="77"/>
              </a:rPr>
              <a:t>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6D1586-4818-56D5-9E60-335D10961393}"/>
              </a:ext>
            </a:extLst>
          </p:cNvPr>
          <p:cNvSpPr txBox="1"/>
          <p:nvPr/>
        </p:nvSpPr>
        <p:spPr>
          <a:xfrm>
            <a:off x="2109216" y="2268635"/>
            <a:ext cx="520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3200">
                <a:solidFill>
                  <a:schemeClr val="bg1"/>
                </a:solidFill>
                <a:latin typeface="Guillon" pitchFamily="2" charset="77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CA" sz="3200">
                <a:solidFill>
                  <a:schemeClr val="bg1"/>
                </a:solidFill>
                <a:latin typeface="Guillon" pitchFamily="2" charset="77"/>
                <a:ea typeface="Roboto" panose="02000000000000000000" pitchFamily="2" charset="0"/>
                <a:cs typeface="Roboto" panose="02000000000000000000" pitchFamily="2" charset="0"/>
              </a:rPr>
              <a:t>C’est quoi Flutter?</a:t>
            </a:r>
            <a:endParaRPr lang="en-CA" sz="3200">
              <a:solidFill>
                <a:schemeClr val="bg1"/>
              </a:solidFill>
              <a:latin typeface="Guillon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401EC9D-D4E6-F057-A912-B5A43F63F8E9}"/>
              </a:ext>
            </a:extLst>
          </p:cNvPr>
          <p:cNvSpPr txBox="1"/>
          <p:nvPr/>
        </p:nvSpPr>
        <p:spPr>
          <a:xfrm>
            <a:off x="2194560" y="3520122"/>
            <a:ext cx="664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fr-CA" sz="3200">
                <a:solidFill>
                  <a:schemeClr val="bg1"/>
                </a:solidFill>
                <a:latin typeface="Guillon" pitchFamily="2" charset="77"/>
                <a:ea typeface="Roboto" panose="02000000000000000000" pitchFamily="2" charset="0"/>
                <a:cs typeface="Roboto" panose="02000000000000000000" pitchFamily="2" charset="0"/>
              </a:rPr>
              <a:t>Qu’est-ce qu’on code aujourd’hui ?</a:t>
            </a:r>
            <a:endParaRPr lang="en-CA" sz="3200">
              <a:solidFill>
                <a:schemeClr val="bg1"/>
              </a:solidFill>
              <a:latin typeface="Guillon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B887E8D-9DC5-4920-0FC5-516488F78F35}"/>
              </a:ext>
            </a:extLst>
          </p:cNvPr>
          <p:cNvSpPr txBox="1"/>
          <p:nvPr/>
        </p:nvSpPr>
        <p:spPr>
          <a:xfrm>
            <a:off x="2194560" y="4783802"/>
            <a:ext cx="664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fr-CA" sz="3200">
                <a:solidFill>
                  <a:schemeClr val="bg1"/>
                </a:solidFill>
                <a:latin typeface="Guillon" pitchFamily="2" charset="77"/>
                <a:ea typeface="Roboto" panose="02000000000000000000" pitchFamily="2" charset="0"/>
                <a:cs typeface="Roboto" panose="02000000000000000000" pitchFamily="2" charset="0"/>
              </a:rPr>
              <a:t>Questions</a:t>
            </a:r>
            <a:endParaRPr lang="en-CA" sz="3200">
              <a:solidFill>
                <a:schemeClr val="bg1"/>
              </a:solidFill>
              <a:latin typeface="Guillon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>
            <a:extLst>
              <a:ext uri="{FF2B5EF4-FFF2-40B4-BE49-F238E27FC236}">
                <a16:creationId xmlns:a16="http://schemas.microsoft.com/office/drawing/2014/main" id="{3AE2BAFB-B7BC-B9CD-1E71-FD23313C2458}"/>
              </a:ext>
            </a:extLst>
          </p:cNvPr>
          <p:cNvSpPr/>
          <p:nvPr/>
        </p:nvSpPr>
        <p:spPr>
          <a:xfrm>
            <a:off x="1029427" y="2939527"/>
            <a:ext cx="916193" cy="916193"/>
          </a:xfrm>
          <a:prstGeom prst="ellipse">
            <a:avLst/>
          </a:prstGeom>
          <a:noFill/>
          <a:ln w="19050">
            <a:solidFill>
              <a:srgbClr val="0D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000">
                <a:solidFill>
                  <a:srgbClr val="67CCFF"/>
                </a:solidFill>
                <a:latin typeface="Guillon" pitchFamily="2" charset="77"/>
              </a:rPr>
              <a:t>1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798B6F9-E08E-9115-7150-D16D46A534D1}"/>
              </a:ext>
            </a:extLst>
          </p:cNvPr>
          <p:cNvSpPr txBox="1">
            <a:spLocks/>
          </p:cNvSpPr>
          <p:nvPr/>
        </p:nvSpPr>
        <p:spPr>
          <a:xfrm>
            <a:off x="2253234" y="2939527"/>
            <a:ext cx="9563100" cy="13260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600" b="1">
                <a:solidFill>
                  <a:schemeClr val="bg1"/>
                </a:solidFill>
                <a:latin typeface="Guillon Demi" pitchFamily="2" charset="77"/>
              </a:rPr>
              <a:t>C’est quoi Flutter?</a:t>
            </a:r>
            <a:endParaRPr lang="en-US" sz="6600" b="1">
              <a:solidFill>
                <a:schemeClr val="bg1"/>
              </a:solidFill>
              <a:latin typeface="Guillon D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974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91BF-8968-86BD-1576-EB37E014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;p19">
            <a:extLst>
              <a:ext uri="{FF2B5EF4-FFF2-40B4-BE49-F238E27FC236}">
                <a16:creationId xmlns:a16="http://schemas.microsoft.com/office/drawing/2014/main" id="{DA5D8889-DF19-AA09-38AA-BF16E92B0270}"/>
              </a:ext>
            </a:extLst>
          </p:cNvPr>
          <p:cNvSpPr txBox="1">
            <a:spLocks/>
          </p:cNvSpPr>
          <p:nvPr/>
        </p:nvSpPr>
        <p:spPr>
          <a:xfrm>
            <a:off x="2157984" y="3385179"/>
            <a:ext cx="7876032" cy="1132048"/>
          </a:xfrm>
          <a:prstGeom prst="rect">
            <a:avLst/>
          </a:prstGeom>
        </p:spPr>
        <p:txBody>
          <a:bodyPr spcFirstLastPara="1" vert="horz" wrap="square" lIns="0" tIns="0" rIns="0" bIns="121900" rtlCol="0" anchor="ctr" anchorCtr="0">
            <a:noAutofit/>
          </a:bodyPr>
          <a:lstStyle>
            <a:lvl1pPr algn="l" defTabSz="91444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Flutter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est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un framework open source pour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déveloper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des applications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multiplateformes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compilées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nativement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à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partir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d’une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seule</a:t>
            </a:r>
            <a:r>
              <a:rPr lang="en-US" sz="3600">
                <a:solidFill>
                  <a:schemeClr val="bg1"/>
                </a:solidFill>
                <a:latin typeface="Guillon" pitchFamily="2" charset="77"/>
                <a:ea typeface="Google Sans"/>
                <a:cs typeface="Google Sans"/>
                <a:sym typeface="Google Sans"/>
              </a:rPr>
              <a:t> codebase.</a:t>
            </a:r>
            <a:endParaRPr lang="en-CA" sz="3600">
              <a:solidFill>
                <a:schemeClr val="bg1"/>
              </a:solidFill>
              <a:latin typeface="Guillon" pitchFamily="2" charset="77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62F862A-7A7A-F1A0-99D7-24FB7CE700EB}"/>
              </a:ext>
            </a:extLst>
          </p:cNvPr>
          <p:cNvSpPr txBox="1">
            <a:spLocks/>
          </p:cNvSpPr>
          <p:nvPr/>
        </p:nvSpPr>
        <p:spPr>
          <a:xfrm>
            <a:off x="1314450" y="747926"/>
            <a:ext cx="9563100" cy="1326091"/>
          </a:xfrm>
          <a:prstGeom prst="rect">
            <a:avLst/>
          </a:prstGeom>
        </p:spPr>
        <p:txBody>
          <a:bodyPr anchor="t"/>
          <a:lstStyle>
            <a:lvl1pPr algn="l" defTabSz="914446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Guillon Demi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fr-CA" sz="3600" b="0">
                <a:solidFill>
                  <a:srgbClr val="67CCFF"/>
                </a:solidFill>
              </a:rPr>
              <a:t>C’est quoi Flutter ?</a:t>
            </a:r>
            <a:endParaRPr lang="en-US" sz="3600" b="0">
              <a:solidFill>
                <a:srgbClr val="67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18108C-2C65-61B9-E70F-745BD25CA6CC}"/>
              </a:ext>
            </a:extLst>
          </p:cNvPr>
          <p:cNvSpPr/>
          <p:nvPr/>
        </p:nvSpPr>
        <p:spPr>
          <a:xfrm>
            <a:off x="1314335" y="2732570"/>
            <a:ext cx="2896521" cy="2704933"/>
          </a:xfrm>
          <a:prstGeom prst="roundRect">
            <a:avLst>
              <a:gd name="adj" fmla="val 9950"/>
            </a:avLst>
          </a:prstGeom>
          <a:solidFill>
            <a:srgbClr val="E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uillon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A2EABC-1828-C370-F10E-98030A698162}"/>
              </a:ext>
            </a:extLst>
          </p:cNvPr>
          <p:cNvSpPr txBox="1"/>
          <p:nvPr/>
        </p:nvSpPr>
        <p:spPr>
          <a:xfrm>
            <a:off x="1677701" y="3473259"/>
            <a:ext cx="2183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Guillon Demi" pitchFamily="2" charset="77"/>
              </a:rPr>
              <a:t>Rapide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Guillon" pitchFamily="2" charset="77"/>
              </a:rPr>
              <a:t>grâce au 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Guillon" pitchFamily="2" charset="77"/>
              </a:rPr>
              <a:t>hot reload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A320C62-06A4-C7EF-4568-A10776B37370}"/>
              </a:ext>
            </a:extLst>
          </p:cNvPr>
          <p:cNvSpPr/>
          <p:nvPr/>
        </p:nvSpPr>
        <p:spPr>
          <a:xfrm>
            <a:off x="2262901" y="2227498"/>
            <a:ext cx="994297" cy="994297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E3C18CFA-80A0-2667-3185-8211EDD1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02" y="2247962"/>
            <a:ext cx="885435" cy="885435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8EDBE32-F24B-A660-3398-489820091EDA}"/>
              </a:ext>
            </a:extLst>
          </p:cNvPr>
          <p:cNvSpPr/>
          <p:nvPr/>
        </p:nvSpPr>
        <p:spPr>
          <a:xfrm>
            <a:off x="4636920" y="2732570"/>
            <a:ext cx="2896521" cy="2704933"/>
          </a:xfrm>
          <a:prstGeom prst="roundRect">
            <a:avLst>
              <a:gd name="adj" fmla="val 9950"/>
            </a:avLst>
          </a:prstGeom>
          <a:solidFill>
            <a:srgbClr val="165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uillon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74FAF0-5E4F-895E-9398-3428A1CC5E7A}"/>
              </a:ext>
            </a:extLst>
          </p:cNvPr>
          <p:cNvSpPr txBox="1"/>
          <p:nvPr/>
        </p:nvSpPr>
        <p:spPr>
          <a:xfrm>
            <a:off x="5000286" y="3420648"/>
            <a:ext cx="21834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>
                <a:solidFill>
                  <a:schemeClr val="bg1"/>
                </a:solidFill>
                <a:latin typeface="Guillon Demi" pitchFamily="2" charset="77"/>
              </a:rPr>
              <a:t>Facile</a:t>
            </a:r>
            <a:r>
              <a:rPr lang="en-CA" sz="5400">
                <a:solidFill>
                  <a:schemeClr val="bg1"/>
                </a:solidFill>
                <a:effectLst/>
                <a:latin typeface="Guillon Demi" pitchFamily="2" charset="77"/>
              </a:rPr>
              <a:t> </a:t>
            </a:r>
          </a:p>
          <a:p>
            <a:pPr algn="ctr"/>
            <a:r>
              <a:rPr lang="en-CA" sz="2400">
                <a:solidFill>
                  <a:schemeClr val="bg1"/>
                </a:solidFill>
                <a:latin typeface="Guillon" pitchFamily="2" charset="77"/>
              </a:rPr>
              <a:t>à apprendre</a:t>
            </a:r>
            <a:endParaRPr lang="en-US" sz="2400">
              <a:solidFill>
                <a:schemeClr val="bg1"/>
              </a:solidFill>
              <a:latin typeface="Guillon" pitchFamily="2" charset="7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BF6559-FADA-71C6-5B9F-FCF437DE34D3}"/>
              </a:ext>
            </a:extLst>
          </p:cNvPr>
          <p:cNvSpPr/>
          <p:nvPr/>
        </p:nvSpPr>
        <p:spPr>
          <a:xfrm>
            <a:off x="5607054" y="2212686"/>
            <a:ext cx="994297" cy="994297"/>
          </a:xfrm>
          <a:prstGeom prst="ellipse">
            <a:avLst/>
          </a:prstGeom>
          <a:solidFill>
            <a:schemeClr val="bg1"/>
          </a:solidFill>
          <a:ln w="38100">
            <a:solidFill>
              <a:srgbClr val="165C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EC0B6D1-AF3F-807B-C39A-86E9D4C84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134" y="2227498"/>
            <a:ext cx="855345" cy="855345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554953F-4DCF-D919-FC41-EB23D727E8F3}"/>
              </a:ext>
            </a:extLst>
          </p:cNvPr>
          <p:cNvSpPr/>
          <p:nvPr/>
        </p:nvSpPr>
        <p:spPr>
          <a:xfrm>
            <a:off x="7966551" y="2732570"/>
            <a:ext cx="2896521" cy="2704933"/>
          </a:xfrm>
          <a:prstGeom prst="roundRect">
            <a:avLst>
              <a:gd name="adj" fmla="val 9950"/>
            </a:avLst>
          </a:prstGeom>
          <a:solidFill>
            <a:srgbClr val="67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Guillon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96B4F9-BC3D-B2E6-691F-D59988ED171C}"/>
              </a:ext>
            </a:extLst>
          </p:cNvPr>
          <p:cNvSpPr txBox="1"/>
          <p:nvPr/>
        </p:nvSpPr>
        <p:spPr>
          <a:xfrm>
            <a:off x="8329917" y="3429000"/>
            <a:ext cx="2183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Guillon Demi" pitchFamily="2" charset="77"/>
              </a:rPr>
              <a:t>Open Source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1AAA56-AB64-B16D-9131-8523DBB08D5E}"/>
              </a:ext>
            </a:extLst>
          </p:cNvPr>
          <p:cNvSpPr/>
          <p:nvPr/>
        </p:nvSpPr>
        <p:spPr>
          <a:xfrm>
            <a:off x="8910210" y="2212686"/>
            <a:ext cx="994297" cy="994297"/>
          </a:xfrm>
          <a:prstGeom prst="ellipse">
            <a:avLst/>
          </a:prstGeom>
          <a:solidFill>
            <a:schemeClr val="bg1"/>
          </a:solidFill>
          <a:ln w="38100">
            <a:solidFill>
              <a:srgbClr val="67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D52B8CE3-A312-42D1-D0E4-275D8E96F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953" y="2227498"/>
            <a:ext cx="855345" cy="85534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EADFB8D-DB7E-24AF-7370-052A2B1C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747926"/>
            <a:ext cx="9563100" cy="1326091"/>
          </a:xfrm>
        </p:spPr>
        <p:txBody>
          <a:bodyPr/>
          <a:lstStyle/>
          <a:p>
            <a:pPr algn="ctr"/>
            <a:r>
              <a:rPr lang="fr-CA" sz="3600" b="0"/>
              <a:t>Pourquoi on l’aime ?</a:t>
            </a:r>
            <a:endParaRPr lang="en-US" sz="3600" b="0"/>
          </a:p>
        </p:txBody>
      </p:sp>
    </p:spTree>
    <p:extLst>
      <p:ext uri="{BB962C8B-B14F-4D97-AF65-F5344CB8AC3E}">
        <p14:creationId xmlns:p14="http://schemas.microsoft.com/office/powerpoint/2010/main" val="1180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2F04-F202-833A-0B36-186A434C5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C20629F-97C7-7ED9-AB40-700BBEFE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1043400"/>
            <a:ext cx="4262438" cy="557213"/>
          </a:xfrm>
        </p:spPr>
        <p:txBody>
          <a:bodyPr anchor="t"/>
          <a:lstStyle/>
          <a:p>
            <a:r>
              <a:rPr lang="en-US" b="0" err="1"/>
              <a:t>Multiplateforme</a:t>
            </a:r>
            <a:endParaRPr lang="en-US" b="0"/>
          </a:p>
        </p:txBody>
      </p:sp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DCDF74B4-9AA3-4795-3FFE-458C64DE2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1" r="4375"/>
          <a:stretch>
            <a:fillRect/>
          </a:stretch>
        </p:blipFill>
        <p:spPr>
          <a:xfrm>
            <a:off x="6352354" y="307975"/>
            <a:ext cx="5947725" cy="6550025"/>
          </a:xfrm>
          <a:prstGeom prst="rect">
            <a:avLst/>
          </a:prstGeom>
          <a:noFill/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2540F3A-FA83-C7F1-E46D-BBE907ACB5F1}"/>
              </a:ext>
            </a:extLst>
          </p:cNvPr>
          <p:cNvSpPr/>
          <p:nvPr/>
        </p:nvSpPr>
        <p:spPr>
          <a:xfrm>
            <a:off x="1212850" y="2011680"/>
            <a:ext cx="1688846" cy="426720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Guillon" pitchFamily="2" charset="77"/>
              </a:rPr>
              <a:t>Mobile</a:t>
            </a:r>
            <a:endParaRPr lang="fr-FR">
              <a:latin typeface="Guillon" pitchFamily="2" charset="77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C706D96-66E3-7300-42FA-30905E58BD52}"/>
              </a:ext>
            </a:extLst>
          </p:cNvPr>
          <p:cNvSpPr txBox="1"/>
          <p:nvPr/>
        </p:nvSpPr>
        <p:spPr>
          <a:xfrm>
            <a:off x="1273522" y="2527494"/>
            <a:ext cx="2252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E5F"/>
                </a:solidFill>
                <a:latin typeface="Guillon" pitchFamily="2" charset="77"/>
              </a:rPr>
              <a:t>Android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E5F"/>
                </a:solidFill>
                <a:latin typeface="Guillon" pitchFamily="2" charset="77"/>
              </a:rPr>
              <a:t>iOS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0DAF3FB-D2A3-81FD-A7AF-51719212C725}"/>
              </a:ext>
            </a:extLst>
          </p:cNvPr>
          <p:cNvSpPr/>
          <p:nvPr/>
        </p:nvSpPr>
        <p:spPr>
          <a:xfrm>
            <a:off x="1212850" y="4155984"/>
            <a:ext cx="1688846" cy="426720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Guillon" pitchFamily="2" charset="77"/>
              </a:rPr>
              <a:t>Desktop</a:t>
            </a:r>
            <a:endParaRPr lang="fr-FR">
              <a:latin typeface="Guillon" pitchFamily="2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29C597-B506-C12C-FB0C-96DC4D6787B5}"/>
              </a:ext>
            </a:extLst>
          </p:cNvPr>
          <p:cNvSpPr txBox="1"/>
          <p:nvPr/>
        </p:nvSpPr>
        <p:spPr>
          <a:xfrm>
            <a:off x="1273522" y="4671798"/>
            <a:ext cx="2252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E5F"/>
                </a:solidFill>
                <a:latin typeface="Guillon" pitchFamily="2" charset="77"/>
              </a:rPr>
              <a:t>Windows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E5F"/>
                </a:solidFill>
                <a:latin typeface="Guillon" pitchFamily="2" charset="77"/>
              </a:rPr>
              <a:t>MacOS</a:t>
            </a:r>
          </a:p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E5F"/>
                </a:solidFill>
                <a:latin typeface="Guillon" pitchFamily="2" charset="77"/>
              </a:rPr>
              <a:t>Linux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590159-DF01-4ACB-5FC0-8C99836F40A9}"/>
              </a:ext>
            </a:extLst>
          </p:cNvPr>
          <p:cNvSpPr/>
          <p:nvPr/>
        </p:nvSpPr>
        <p:spPr>
          <a:xfrm>
            <a:off x="1212850" y="3420559"/>
            <a:ext cx="1688846" cy="426720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Guillon" pitchFamily="2" charset="77"/>
              </a:rPr>
              <a:t>Web</a:t>
            </a:r>
            <a:endParaRPr lang="fr-FR">
              <a:latin typeface="Guillon" pitchFamily="2" charset="77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0BD5487-2CA8-B051-941F-624A64278DD5}"/>
              </a:ext>
            </a:extLst>
          </p:cNvPr>
          <p:cNvSpPr/>
          <p:nvPr/>
        </p:nvSpPr>
        <p:spPr>
          <a:xfrm>
            <a:off x="1212850" y="5749231"/>
            <a:ext cx="1688846" cy="426720"/>
          </a:xfrm>
          <a:prstGeom prst="roundRect">
            <a:avLst>
              <a:gd name="adj" fmla="val 50000"/>
            </a:avLst>
          </a:prstGeom>
          <a:solidFill>
            <a:srgbClr val="0D5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Guillon" pitchFamily="2" charset="77"/>
              </a:rPr>
              <a:t>Embarqué</a:t>
            </a:r>
            <a:endParaRPr lang="fr-FR">
              <a:latin typeface="Guillo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82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>
            <a:extLst>
              <a:ext uri="{FF2B5EF4-FFF2-40B4-BE49-F238E27FC236}">
                <a16:creationId xmlns:a16="http://schemas.microsoft.com/office/drawing/2014/main" id="{1B7982CE-B7D6-7C0C-E50D-C8712C35818F}"/>
              </a:ext>
            </a:extLst>
          </p:cNvPr>
          <p:cNvSpPr/>
          <p:nvPr/>
        </p:nvSpPr>
        <p:spPr>
          <a:xfrm>
            <a:off x="1029427" y="2939527"/>
            <a:ext cx="916193" cy="916193"/>
          </a:xfrm>
          <a:prstGeom prst="ellipse">
            <a:avLst/>
          </a:prstGeom>
          <a:noFill/>
          <a:ln w="19050">
            <a:solidFill>
              <a:srgbClr val="0D5A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000">
                <a:solidFill>
                  <a:srgbClr val="67CCFF"/>
                </a:solidFill>
                <a:latin typeface="Guillon" pitchFamily="2" charset="77"/>
              </a:rPr>
              <a:t>2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6BCEDC-F7AB-67B5-6402-61DEE248B2CC}"/>
              </a:ext>
            </a:extLst>
          </p:cNvPr>
          <p:cNvSpPr txBox="1">
            <a:spLocks/>
          </p:cNvSpPr>
          <p:nvPr/>
        </p:nvSpPr>
        <p:spPr>
          <a:xfrm>
            <a:off x="2253234" y="2939527"/>
            <a:ext cx="9563100" cy="13260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6600" b="1">
                <a:solidFill>
                  <a:schemeClr val="bg1"/>
                </a:solidFill>
                <a:latin typeface="Guillon Demi" pitchFamily="2" charset="77"/>
              </a:rPr>
              <a:t>Qu’est-ce qu’on code aujourd’hui ? </a:t>
            </a:r>
            <a:endParaRPr lang="en-US" sz="6600" b="1">
              <a:solidFill>
                <a:schemeClr val="bg1"/>
              </a:solidFill>
              <a:latin typeface="Guillon Dem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342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6D091-EAB7-0B0B-94C0-8A34F3ED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D2C570B-E912-89C6-17A3-FC115F10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1043400"/>
            <a:ext cx="4262438" cy="557213"/>
          </a:xfrm>
        </p:spPr>
        <p:txBody>
          <a:bodyPr anchor="t"/>
          <a:lstStyle/>
          <a:p>
            <a:r>
              <a:rPr lang="en-US"/>
              <a:t>Petite app de quiz</a:t>
            </a:r>
            <a:endParaRPr lang="en-US" b="0"/>
          </a:p>
        </p:txBody>
      </p:sp>
      <p:pic>
        <p:nvPicPr>
          <p:cNvPr id="2" name="Espace réservé pour une image  5">
            <a:extLst>
              <a:ext uri="{FF2B5EF4-FFF2-40B4-BE49-F238E27FC236}">
                <a16:creationId xmlns:a16="http://schemas.microsoft.com/office/drawing/2014/main" id="{83D71BC6-F661-790E-1852-6FD739DB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438" r="-1723"/>
          <a:stretch>
            <a:fillRect/>
          </a:stretch>
        </p:blipFill>
        <p:spPr>
          <a:xfrm>
            <a:off x="6273978" y="1043400"/>
            <a:ext cx="5698286" cy="4780531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08899-7791-F589-3123-06B339CB92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850" y="2250694"/>
            <a:ext cx="4790908" cy="2857064"/>
          </a:xfrm>
          <a:noFill/>
        </p:spPr>
        <p:txBody>
          <a:bodyPr wrap="square" anchor="t">
            <a:spAutoFit/>
          </a:bodyPr>
          <a:lstStyle/>
          <a:p>
            <a:r>
              <a:rPr lang="en-US"/>
              <a:t>Layout</a:t>
            </a:r>
          </a:p>
          <a:p>
            <a:r>
              <a:rPr lang="en-US"/>
              <a:t>Boutons</a:t>
            </a:r>
          </a:p>
          <a:p>
            <a:r>
              <a:rPr lang="en-US"/>
              <a:t>Images</a:t>
            </a:r>
          </a:p>
          <a:p>
            <a:r>
              <a:rPr lang="en-US" err="1"/>
              <a:t>Futurs</a:t>
            </a:r>
            <a:endParaRPr lang="en-US"/>
          </a:p>
          <a:p>
            <a:r>
              <a:rPr lang="en-US"/>
              <a:t>Splash screen (</a:t>
            </a:r>
            <a:r>
              <a:rPr lang="en-US" err="1"/>
              <a:t>si</a:t>
            </a:r>
            <a:r>
              <a:rPr lang="en-US"/>
              <a:t> le temps le </a:t>
            </a:r>
            <a:r>
              <a:rPr lang="en-US" err="1"/>
              <a:t>permet</a:t>
            </a:r>
            <a:r>
              <a:rPr lang="en-US"/>
              <a:t>)</a:t>
            </a:r>
          </a:p>
          <a:p>
            <a:r>
              <a:rPr lang="en-US"/>
              <a:t>Launcher icons (</a:t>
            </a:r>
            <a:r>
              <a:rPr lang="en-US" err="1"/>
              <a:t>si</a:t>
            </a:r>
            <a:r>
              <a:rPr lang="en-US"/>
              <a:t> le temps le </a:t>
            </a:r>
            <a:r>
              <a:rPr lang="en-US" err="1"/>
              <a:t>permet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55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AA6AA-AC81-EB3B-7CFB-11B9864F3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CB75CA-80C9-32AA-6BF5-6629915D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" y="806852"/>
            <a:ext cx="2420631" cy="52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23C16E-A2CF-ECEC-F4FE-5A5EEB355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07" y="806852"/>
            <a:ext cx="2420631" cy="52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50DB5-9854-D6F3-A0AC-C2F5D012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793" y="806852"/>
            <a:ext cx="2420631" cy="52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56B9B99-863B-DAE6-1081-AB067F37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479" y="806852"/>
            <a:ext cx="2420631" cy="52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93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heaj87q67dhxoi9sqvyh9ak7p5q7fv"/>
</p:tagLst>
</file>

<file path=ppt/theme/theme1.xml><?xml version="1.0" encoding="utf-8"?>
<a:theme xmlns:a="http://schemas.openxmlformats.org/drawingml/2006/main" name="1_CHOOSE YOUR COVER Slid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Section_Slides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ventive_template_presentation  -  Lecture seule" id="{76C1175F-43EA-F64E-8FA9-E40F9A218E4B}" vid="{C64B7524-9DAD-F54C-95B1-FEB6AC8A0A2E}"/>
    </a:ext>
  </a:extLst>
</a:theme>
</file>

<file path=ppt/theme/theme11.xml><?xml version="1.0" encoding="utf-8"?>
<a:theme xmlns:a="http://schemas.openxmlformats.org/drawingml/2006/main" name="2_COVERS ODS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ventive_template_presentation  -  Lecture seule" id="{76C1175F-43EA-F64E-8FA9-E40F9A218E4B}" vid="{C64B7524-9DAD-F54C-95B1-FEB6AC8A0A2E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Section Slides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en 2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HOOSE YOUR COVER Slid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Section Slides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HOOSE YOUR COVER Slid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ventive_template_presentation  -  Lecture seule" id="{76C1175F-43EA-F64E-8FA9-E40F9A218E4B}" vid="{C64B7524-9DAD-F54C-95B1-FEB6AC8A0A2E}"/>
    </a:ext>
  </a:extLst>
</a:theme>
</file>

<file path=ppt/theme/theme9.xml><?xml version="1.0" encoding="utf-8"?>
<a:theme xmlns:a="http://schemas.openxmlformats.org/drawingml/2006/main" name="Sous-Section Slides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ventive_template_presentation  -  Lecture seule" id="{76C1175F-43EA-F64E-8FA9-E40F9A218E4B}" vid="{9FC91EE6-E8C9-A643-9EB0-DBA01BCC3B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60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1_CHOOSE YOUR COVER Slide</vt:lpstr>
      <vt:lpstr>1_Section Slides</vt:lpstr>
      <vt:lpstr>Slides en 2</vt:lpstr>
      <vt:lpstr>1_CONTENT</vt:lpstr>
      <vt:lpstr>CHOOSE YOUR COVER Slide</vt:lpstr>
      <vt:lpstr>Conception personnalisée</vt:lpstr>
      <vt:lpstr>Section Slides</vt:lpstr>
      <vt:lpstr>2_CHOOSE YOUR COVER Slide</vt:lpstr>
      <vt:lpstr>Sous-Section Slides</vt:lpstr>
      <vt:lpstr>Section_Slides</vt:lpstr>
      <vt:lpstr>2_COVERS ODS</vt:lpstr>
      <vt:lpstr>PowerPoint Presentation</vt:lpstr>
      <vt:lpstr>PowerPoint Presentation</vt:lpstr>
      <vt:lpstr>PowerPoint Presentation</vt:lpstr>
      <vt:lpstr>PowerPoint Presentation</vt:lpstr>
      <vt:lpstr>Pourquoi on l’aime ?</vt:lpstr>
      <vt:lpstr>Multiplateforme</vt:lpstr>
      <vt:lpstr>PowerPoint Presentation</vt:lpstr>
      <vt:lpstr>Petite app de quiz</vt:lpstr>
      <vt:lpstr>PowerPoint Presentation</vt:lpstr>
      <vt:lpstr>PowerPoint Presentation</vt:lpstr>
      <vt:lpstr> 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Hamel</dc:creator>
  <cp:lastModifiedBy>Marie-Charlotte Renou</cp:lastModifiedBy>
  <cp:revision>2</cp:revision>
  <dcterms:created xsi:type="dcterms:W3CDTF">2024-05-29T19:19:02Z</dcterms:created>
  <dcterms:modified xsi:type="dcterms:W3CDTF">2025-05-22T20:22:59Z</dcterms:modified>
</cp:coreProperties>
</file>